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2" r:id="rId1"/>
  </p:sldMasterIdLst>
  <p:notesMasterIdLst>
    <p:notesMasterId r:id="rId57"/>
  </p:notesMasterIdLst>
  <p:sldIdLst>
    <p:sldId id="311" r:id="rId2"/>
    <p:sldId id="312" r:id="rId3"/>
    <p:sldId id="328" r:id="rId4"/>
    <p:sldId id="329" r:id="rId5"/>
    <p:sldId id="313" r:id="rId6"/>
    <p:sldId id="314" r:id="rId7"/>
    <p:sldId id="315" r:id="rId8"/>
    <p:sldId id="330" r:id="rId9"/>
    <p:sldId id="316" r:id="rId10"/>
    <p:sldId id="317" r:id="rId11"/>
    <p:sldId id="318" r:id="rId12"/>
    <p:sldId id="333" r:id="rId13"/>
    <p:sldId id="319" r:id="rId14"/>
    <p:sldId id="320" r:id="rId15"/>
    <p:sldId id="321" r:id="rId16"/>
    <p:sldId id="322" r:id="rId17"/>
    <p:sldId id="323" r:id="rId18"/>
    <p:sldId id="334" r:id="rId19"/>
    <p:sldId id="335" r:id="rId20"/>
    <p:sldId id="337" r:id="rId21"/>
    <p:sldId id="324" r:id="rId22"/>
    <p:sldId id="336" r:id="rId23"/>
    <p:sldId id="325" r:id="rId24"/>
    <p:sldId id="326" r:id="rId25"/>
    <p:sldId id="256" r:id="rId26"/>
    <p:sldId id="303" r:id="rId27"/>
    <p:sldId id="304" r:id="rId28"/>
    <p:sldId id="305" r:id="rId29"/>
    <p:sldId id="306" r:id="rId30"/>
    <p:sldId id="295" r:id="rId31"/>
    <p:sldId id="307" r:id="rId32"/>
    <p:sldId id="296" r:id="rId33"/>
    <p:sldId id="299" r:id="rId34"/>
    <p:sldId id="297" r:id="rId35"/>
    <p:sldId id="298" r:id="rId36"/>
    <p:sldId id="287" r:id="rId37"/>
    <p:sldId id="338" r:id="rId38"/>
    <p:sldId id="288" r:id="rId39"/>
    <p:sldId id="289" r:id="rId40"/>
    <p:sldId id="290" r:id="rId41"/>
    <p:sldId id="291" r:id="rId42"/>
    <p:sldId id="292" r:id="rId43"/>
    <p:sldId id="293" r:id="rId44"/>
    <p:sldId id="294" r:id="rId45"/>
    <p:sldId id="275" r:id="rId46"/>
    <p:sldId id="308" r:id="rId47"/>
    <p:sldId id="286" r:id="rId48"/>
    <p:sldId id="279" r:id="rId49"/>
    <p:sldId id="284" r:id="rId50"/>
    <p:sldId id="310" r:id="rId51"/>
    <p:sldId id="280" r:id="rId52"/>
    <p:sldId id="300" r:id="rId53"/>
    <p:sldId id="301" r:id="rId54"/>
    <p:sldId id="302" r:id="rId55"/>
    <p:sldId id="285" r:id="rId5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FD541-B62C-7047-B4C1-D6AC58BE2526}" v="160" dt="2023-10-02T05:55:17.939"/>
  </p1510:revLst>
</p1510:revInfo>
</file>

<file path=ppt/tableStyles.xml><?xml version="1.0" encoding="utf-8"?>
<a:tblStyleLst xmlns:a="http://schemas.openxmlformats.org/drawingml/2006/main" def="{F056E7C5-3FDB-496C-870E-F5AFF5066406}">
  <a:tblStyle styleId="{F056E7C5-3FDB-496C-870E-F5AFF50664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0"/>
    <p:restoredTop sz="75526" autoAdjust="0"/>
  </p:normalViewPr>
  <p:slideViewPr>
    <p:cSldViewPr snapToGrid="0">
      <p:cViewPr varScale="1">
        <p:scale>
          <a:sx n="116" d="100"/>
          <a:sy n="116" d="100"/>
        </p:scale>
        <p:origin x="1016" y="5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Duy Dung (CECS)" userId="a579ea9d-3f3a-442b-9d62-356bb77d4fb3" providerId="ADAL" clId="{911FD541-B62C-7047-B4C1-D6AC58BE2526}"/>
    <pc:docChg chg="undo custSel addSld delSld modSld">
      <pc:chgData name="Le Duy Dung (CECS)" userId="a579ea9d-3f3a-442b-9d62-356bb77d4fb3" providerId="ADAL" clId="{911FD541-B62C-7047-B4C1-D6AC58BE2526}" dt="2023-10-02T05:55:44.150" v="758" actId="1076"/>
      <pc:docMkLst>
        <pc:docMk/>
      </pc:docMkLst>
      <pc:sldChg chg="modSp mod">
        <pc:chgData name="Le Duy Dung (CECS)" userId="a579ea9d-3f3a-442b-9d62-356bb77d4fb3" providerId="ADAL" clId="{911FD541-B62C-7047-B4C1-D6AC58BE2526}" dt="2023-09-30T15:26:13.686" v="1" actId="20577"/>
        <pc:sldMkLst>
          <pc:docMk/>
          <pc:sldMk cId="0" sldId="256"/>
        </pc:sldMkLst>
        <pc:spChg chg="mod">
          <ac:chgData name="Le Duy Dung (CECS)" userId="a579ea9d-3f3a-442b-9d62-356bb77d4fb3" providerId="ADAL" clId="{911FD541-B62C-7047-B4C1-D6AC58BE2526}" dt="2023-09-30T15:26:13.686" v="1" actId="20577"/>
          <ac:spMkLst>
            <pc:docMk/>
            <pc:sldMk cId="0" sldId="256"/>
            <ac:spMk id="131" creationId="{00000000-0000-0000-0000-000000000000}"/>
          </ac:spMkLst>
        </pc:spChg>
      </pc:sldChg>
      <pc:sldChg chg="modSp add mod">
        <pc:chgData name="Le Duy Dung (CECS)" userId="a579ea9d-3f3a-442b-9d62-356bb77d4fb3" providerId="ADAL" clId="{911FD541-B62C-7047-B4C1-D6AC58BE2526}" dt="2023-10-01T08:50:53.511" v="679" actId="2710"/>
        <pc:sldMkLst>
          <pc:docMk/>
          <pc:sldMk cId="1152574133" sldId="275"/>
        </pc:sldMkLst>
        <pc:spChg chg="mod">
          <ac:chgData name="Le Duy Dung (CECS)" userId="a579ea9d-3f3a-442b-9d62-356bb77d4fb3" providerId="ADAL" clId="{911FD541-B62C-7047-B4C1-D6AC58BE2526}" dt="2023-10-01T08:49:53.910" v="671" actId="1076"/>
          <ac:spMkLst>
            <pc:docMk/>
            <pc:sldMk cId="1152574133" sldId="275"/>
            <ac:spMk id="2" creationId="{6BF7D065-69D6-43BD-8F16-1ED37377658A}"/>
          </ac:spMkLst>
        </pc:spChg>
        <pc:spChg chg="mod">
          <ac:chgData name="Le Duy Dung (CECS)" userId="a579ea9d-3f3a-442b-9d62-356bb77d4fb3" providerId="ADAL" clId="{911FD541-B62C-7047-B4C1-D6AC58BE2526}" dt="2023-10-01T08:50:53.511" v="679" actId="2710"/>
          <ac:spMkLst>
            <pc:docMk/>
            <pc:sldMk cId="1152574133" sldId="275"/>
            <ac:spMk id="4" creationId="{F11F9857-6496-490D-8EF4-49E16A203194}"/>
          </ac:spMkLst>
        </pc:spChg>
      </pc:sldChg>
      <pc:sldChg chg="modSp add mod">
        <pc:chgData name="Le Duy Dung (CECS)" userId="a579ea9d-3f3a-442b-9d62-356bb77d4fb3" providerId="ADAL" clId="{911FD541-B62C-7047-B4C1-D6AC58BE2526}" dt="2023-10-01T08:53:55.061" v="730" actId="1076"/>
        <pc:sldMkLst>
          <pc:docMk/>
          <pc:sldMk cId="536724385" sldId="279"/>
        </pc:sldMkLst>
        <pc:spChg chg="mod">
          <ac:chgData name="Le Duy Dung (CECS)" userId="a579ea9d-3f3a-442b-9d62-356bb77d4fb3" providerId="ADAL" clId="{911FD541-B62C-7047-B4C1-D6AC58BE2526}" dt="2023-10-01T08:53:40.337" v="727" actId="20577"/>
          <ac:spMkLst>
            <pc:docMk/>
            <pc:sldMk cId="536724385" sldId="279"/>
            <ac:spMk id="2" creationId="{6BF7D065-69D6-43BD-8F16-1ED37377658A}"/>
          </ac:spMkLst>
        </pc:spChg>
        <pc:spChg chg="mod">
          <ac:chgData name="Le Duy Dung (CECS)" userId="a579ea9d-3f3a-442b-9d62-356bb77d4fb3" providerId="ADAL" clId="{911FD541-B62C-7047-B4C1-D6AC58BE2526}" dt="2023-10-01T08:53:55.061" v="730" actId="1076"/>
          <ac:spMkLst>
            <pc:docMk/>
            <pc:sldMk cId="536724385" sldId="279"/>
            <ac:spMk id="4" creationId="{F11F9857-6496-490D-8EF4-49E16A203194}"/>
          </ac:spMkLst>
        </pc:spChg>
        <pc:spChg chg="mod">
          <ac:chgData name="Le Duy Dung (CECS)" userId="a579ea9d-3f3a-442b-9d62-356bb77d4fb3" providerId="ADAL" clId="{911FD541-B62C-7047-B4C1-D6AC58BE2526}" dt="2023-10-01T08:53:55.061" v="730" actId="1076"/>
          <ac:spMkLst>
            <pc:docMk/>
            <pc:sldMk cId="536724385" sldId="279"/>
            <ac:spMk id="12" creationId="{6ABDD683-F18A-4A69-9D30-86580DE6B03B}"/>
          </ac:spMkLst>
        </pc:spChg>
        <pc:spChg chg="mod">
          <ac:chgData name="Le Duy Dung (CECS)" userId="a579ea9d-3f3a-442b-9d62-356bb77d4fb3" providerId="ADAL" clId="{911FD541-B62C-7047-B4C1-D6AC58BE2526}" dt="2023-10-01T08:53:55.061" v="730" actId="1076"/>
          <ac:spMkLst>
            <pc:docMk/>
            <pc:sldMk cId="536724385" sldId="279"/>
            <ac:spMk id="13" creationId="{452D4F8C-7612-45AD-A08E-F981904551DA}"/>
          </ac:spMkLst>
        </pc:spChg>
        <pc:spChg chg="mod">
          <ac:chgData name="Le Duy Dung (CECS)" userId="a579ea9d-3f3a-442b-9d62-356bb77d4fb3" providerId="ADAL" clId="{911FD541-B62C-7047-B4C1-D6AC58BE2526}" dt="2023-10-01T08:53:55.061" v="730" actId="1076"/>
          <ac:spMkLst>
            <pc:docMk/>
            <pc:sldMk cId="536724385" sldId="279"/>
            <ac:spMk id="14" creationId="{2F7F4AA5-EBF8-4ABD-8074-C68D68807BA2}"/>
          </ac:spMkLst>
        </pc:spChg>
      </pc:sldChg>
      <pc:sldChg chg="modSp add mod">
        <pc:chgData name="Le Duy Dung (CECS)" userId="a579ea9d-3f3a-442b-9d62-356bb77d4fb3" providerId="ADAL" clId="{911FD541-B62C-7047-B4C1-D6AC58BE2526}" dt="2023-10-01T08:54:20.713" v="735" actId="1076"/>
        <pc:sldMkLst>
          <pc:docMk/>
          <pc:sldMk cId="2103371066" sldId="280"/>
        </pc:sldMkLst>
        <pc:spChg chg="mod">
          <ac:chgData name="Le Duy Dung (CECS)" userId="a579ea9d-3f3a-442b-9d62-356bb77d4fb3" providerId="ADAL" clId="{911FD541-B62C-7047-B4C1-D6AC58BE2526}" dt="2023-10-01T08:49:41.582" v="669" actId="27636"/>
          <ac:spMkLst>
            <pc:docMk/>
            <pc:sldMk cId="2103371066" sldId="280"/>
            <ac:spMk id="2" creationId="{6BF7D065-69D6-43BD-8F16-1ED37377658A}"/>
          </ac:spMkLst>
        </pc:spChg>
        <pc:spChg chg="mod">
          <ac:chgData name="Le Duy Dung (CECS)" userId="a579ea9d-3f3a-442b-9d62-356bb77d4fb3" providerId="ADAL" clId="{911FD541-B62C-7047-B4C1-D6AC58BE2526}" dt="2023-10-01T08:54:20.713" v="735" actId="1076"/>
          <ac:spMkLst>
            <pc:docMk/>
            <pc:sldMk cId="2103371066" sldId="280"/>
            <ac:spMk id="4" creationId="{F11F9857-6496-490D-8EF4-49E16A203194}"/>
          </ac:spMkLst>
        </pc:spChg>
      </pc:sldChg>
      <pc:sldChg chg="modSp add mod">
        <pc:chgData name="Le Duy Dung (CECS)" userId="a579ea9d-3f3a-442b-9d62-356bb77d4fb3" providerId="ADAL" clId="{911FD541-B62C-7047-B4C1-D6AC58BE2526}" dt="2023-10-01T08:54:48.486" v="739" actId="2711"/>
        <pc:sldMkLst>
          <pc:docMk/>
          <pc:sldMk cId="4069496564" sldId="284"/>
        </pc:sldMkLst>
        <pc:spChg chg="mod">
          <ac:chgData name="Le Duy Dung (CECS)" userId="a579ea9d-3f3a-442b-9d62-356bb77d4fb3" providerId="ADAL" clId="{911FD541-B62C-7047-B4C1-D6AC58BE2526}" dt="2023-10-01T08:54:26.025" v="738" actId="20577"/>
          <ac:spMkLst>
            <pc:docMk/>
            <pc:sldMk cId="4069496564" sldId="284"/>
            <ac:spMk id="2" creationId="{6BF7D065-69D6-43BD-8F16-1ED37377658A}"/>
          </ac:spMkLst>
        </pc:spChg>
        <pc:spChg chg="mod">
          <ac:chgData name="Le Duy Dung (CECS)" userId="a579ea9d-3f3a-442b-9d62-356bb77d4fb3" providerId="ADAL" clId="{911FD541-B62C-7047-B4C1-D6AC58BE2526}" dt="2023-10-01T08:54:48.486" v="739" actId="2711"/>
          <ac:spMkLst>
            <pc:docMk/>
            <pc:sldMk cId="4069496564" sldId="284"/>
            <ac:spMk id="4" creationId="{F11F9857-6496-490D-8EF4-49E16A203194}"/>
          </ac:spMkLst>
        </pc:spChg>
        <pc:spChg chg="mod">
          <ac:chgData name="Le Duy Dung (CECS)" userId="a579ea9d-3f3a-442b-9d62-356bb77d4fb3" providerId="ADAL" clId="{911FD541-B62C-7047-B4C1-D6AC58BE2526}" dt="2023-10-01T08:54:48.486" v="739" actId="2711"/>
          <ac:spMkLst>
            <pc:docMk/>
            <pc:sldMk cId="4069496564" sldId="284"/>
            <ac:spMk id="12" creationId="{6ABDD683-F18A-4A69-9D30-86580DE6B03B}"/>
          </ac:spMkLst>
        </pc:spChg>
        <pc:spChg chg="mod">
          <ac:chgData name="Le Duy Dung (CECS)" userId="a579ea9d-3f3a-442b-9d62-356bb77d4fb3" providerId="ADAL" clId="{911FD541-B62C-7047-B4C1-D6AC58BE2526}" dt="2023-10-01T08:54:48.486" v="739" actId="2711"/>
          <ac:spMkLst>
            <pc:docMk/>
            <pc:sldMk cId="4069496564" sldId="284"/>
            <ac:spMk id="13" creationId="{452D4F8C-7612-45AD-A08E-F981904551DA}"/>
          </ac:spMkLst>
        </pc:spChg>
        <pc:spChg chg="mod">
          <ac:chgData name="Le Duy Dung (CECS)" userId="a579ea9d-3f3a-442b-9d62-356bb77d4fb3" providerId="ADAL" clId="{911FD541-B62C-7047-B4C1-D6AC58BE2526}" dt="2023-10-01T08:54:48.486" v="739" actId="2711"/>
          <ac:spMkLst>
            <pc:docMk/>
            <pc:sldMk cId="4069496564" sldId="284"/>
            <ac:spMk id="14" creationId="{2F7F4AA5-EBF8-4ABD-8074-C68D68807BA2}"/>
          </ac:spMkLst>
        </pc:spChg>
      </pc:sldChg>
      <pc:sldChg chg="modSp add mod">
        <pc:chgData name="Le Duy Dung (CECS)" userId="a579ea9d-3f3a-442b-9d62-356bb77d4fb3" providerId="ADAL" clId="{911FD541-B62C-7047-B4C1-D6AC58BE2526}" dt="2023-10-01T08:53:27.948" v="724" actId="1076"/>
        <pc:sldMkLst>
          <pc:docMk/>
          <pc:sldMk cId="3296432163" sldId="286"/>
        </pc:sldMkLst>
        <pc:spChg chg="mod">
          <ac:chgData name="Le Duy Dung (CECS)" userId="a579ea9d-3f3a-442b-9d62-356bb77d4fb3" providerId="ADAL" clId="{911FD541-B62C-7047-B4C1-D6AC58BE2526}" dt="2023-10-01T08:52:01.363" v="700" actId="1076"/>
          <ac:spMkLst>
            <pc:docMk/>
            <pc:sldMk cId="3296432163" sldId="286"/>
            <ac:spMk id="2" creationId="{6BF7D065-69D6-43BD-8F16-1ED37377658A}"/>
          </ac:spMkLst>
        </pc:spChg>
        <pc:spChg chg="mod">
          <ac:chgData name="Le Duy Dung (CECS)" userId="a579ea9d-3f3a-442b-9d62-356bb77d4fb3" providerId="ADAL" clId="{911FD541-B62C-7047-B4C1-D6AC58BE2526}" dt="2023-10-01T08:52:27.111" v="705" actId="1076"/>
          <ac:spMkLst>
            <pc:docMk/>
            <pc:sldMk cId="3296432163" sldId="286"/>
            <ac:spMk id="13" creationId="{9484E896-F163-4B4A-91A6-32729F632945}"/>
          </ac:spMkLst>
        </pc:spChg>
        <pc:spChg chg="mod">
          <ac:chgData name="Le Duy Dung (CECS)" userId="a579ea9d-3f3a-442b-9d62-356bb77d4fb3" providerId="ADAL" clId="{911FD541-B62C-7047-B4C1-D6AC58BE2526}" dt="2023-10-01T08:53:27.948" v="724" actId="1076"/>
          <ac:spMkLst>
            <pc:docMk/>
            <pc:sldMk cId="3296432163" sldId="286"/>
            <ac:spMk id="16" creationId="{75046F5B-32F0-407A-AC35-CCD9BDC15B9F}"/>
          </ac:spMkLst>
        </pc:spChg>
        <pc:spChg chg="mod">
          <ac:chgData name="Le Duy Dung (CECS)" userId="a579ea9d-3f3a-442b-9d62-356bb77d4fb3" providerId="ADAL" clId="{911FD541-B62C-7047-B4C1-D6AC58BE2526}" dt="2023-10-01T08:53:24.329" v="723" actId="1076"/>
          <ac:spMkLst>
            <pc:docMk/>
            <pc:sldMk cId="3296432163" sldId="286"/>
            <ac:spMk id="17" creationId="{46EC76FC-3382-45A4-90B9-1A1F3C4A9918}"/>
          </ac:spMkLst>
        </pc:spChg>
        <pc:spChg chg="mod">
          <ac:chgData name="Le Duy Dung (CECS)" userId="a579ea9d-3f3a-442b-9d62-356bb77d4fb3" providerId="ADAL" clId="{911FD541-B62C-7047-B4C1-D6AC58BE2526}" dt="2023-10-01T08:52:50.638" v="712" actId="1076"/>
          <ac:spMkLst>
            <pc:docMk/>
            <pc:sldMk cId="3296432163" sldId="286"/>
            <ac:spMk id="18" creationId="{8A769AD5-7625-4E44-9379-641144E3FE6A}"/>
          </ac:spMkLst>
        </pc:spChg>
        <pc:spChg chg="mod">
          <ac:chgData name="Le Duy Dung (CECS)" userId="a579ea9d-3f3a-442b-9d62-356bb77d4fb3" providerId="ADAL" clId="{911FD541-B62C-7047-B4C1-D6AC58BE2526}" dt="2023-10-01T08:53:22.331" v="722" actId="1076"/>
          <ac:spMkLst>
            <pc:docMk/>
            <pc:sldMk cId="3296432163" sldId="286"/>
            <ac:spMk id="19" creationId="{F3CD8122-63FC-4224-A41F-F47ED608A606}"/>
          </ac:spMkLst>
        </pc:spChg>
        <pc:spChg chg="mod">
          <ac:chgData name="Le Duy Dung (CECS)" userId="a579ea9d-3f3a-442b-9d62-356bb77d4fb3" providerId="ADAL" clId="{911FD541-B62C-7047-B4C1-D6AC58BE2526}" dt="2023-10-01T08:52:57.283" v="715" actId="14100"/>
          <ac:spMkLst>
            <pc:docMk/>
            <pc:sldMk cId="3296432163" sldId="286"/>
            <ac:spMk id="20" creationId="{EBE089A9-F1EC-44AE-8968-C8AA9F7C9F63}"/>
          </ac:spMkLst>
        </pc:spChg>
        <pc:spChg chg="mod">
          <ac:chgData name="Le Duy Dung (CECS)" userId="a579ea9d-3f3a-442b-9d62-356bb77d4fb3" providerId="ADAL" clId="{911FD541-B62C-7047-B4C1-D6AC58BE2526}" dt="2023-10-01T08:53:19.417" v="721" actId="1076"/>
          <ac:spMkLst>
            <pc:docMk/>
            <pc:sldMk cId="3296432163" sldId="286"/>
            <ac:spMk id="21" creationId="{07733C8B-1783-411D-BDB1-24DD5DDC4A1C}"/>
          </ac:spMkLst>
        </pc:spChg>
        <pc:spChg chg="mod">
          <ac:chgData name="Le Duy Dung (CECS)" userId="a579ea9d-3f3a-442b-9d62-356bb77d4fb3" providerId="ADAL" clId="{911FD541-B62C-7047-B4C1-D6AC58BE2526}" dt="2023-10-01T08:53:06.802" v="718" actId="1076"/>
          <ac:spMkLst>
            <pc:docMk/>
            <pc:sldMk cId="3296432163" sldId="286"/>
            <ac:spMk id="22" creationId="{671F8BFA-CF02-41A7-AC08-5B552D93194A}"/>
          </ac:spMkLst>
        </pc:spChg>
      </pc:sldChg>
      <pc:sldChg chg="addSp delSp modSp mod">
        <pc:chgData name="Le Duy Dung (CECS)" userId="a579ea9d-3f3a-442b-9d62-356bb77d4fb3" providerId="ADAL" clId="{911FD541-B62C-7047-B4C1-D6AC58BE2526}" dt="2023-10-02T05:55:44.150" v="758" actId="1076"/>
        <pc:sldMkLst>
          <pc:docMk/>
          <pc:sldMk cId="3289776329" sldId="288"/>
        </pc:sldMkLst>
        <pc:spChg chg="add del mod">
          <ac:chgData name="Le Duy Dung (CECS)" userId="a579ea9d-3f3a-442b-9d62-356bb77d4fb3" providerId="ADAL" clId="{911FD541-B62C-7047-B4C1-D6AC58BE2526}" dt="2023-10-02T05:55:17.938" v="752"/>
          <ac:spMkLst>
            <pc:docMk/>
            <pc:sldMk cId="3289776329" sldId="288"/>
            <ac:spMk id="5" creationId="{96C61391-E6B5-88F9-16DD-A85BC9EC2ED0}"/>
          </ac:spMkLst>
        </pc:spChg>
        <pc:spChg chg="mod">
          <ac:chgData name="Le Duy Dung (CECS)" userId="a579ea9d-3f3a-442b-9d62-356bb77d4fb3" providerId="ADAL" clId="{911FD541-B62C-7047-B4C1-D6AC58BE2526}" dt="2023-10-02T05:55:36.585" v="756" actId="1076"/>
          <ac:spMkLst>
            <pc:docMk/>
            <pc:sldMk cId="3289776329" sldId="288"/>
            <ac:spMk id="8" creationId="{D3A7904A-D0B2-0326-E022-88F9564F9CC1}"/>
          </ac:spMkLst>
        </pc:spChg>
        <pc:picChg chg="del mod">
          <ac:chgData name="Le Duy Dung (CECS)" userId="a579ea9d-3f3a-442b-9d62-356bb77d4fb3" providerId="ADAL" clId="{911FD541-B62C-7047-B4C1-D6AC58BE2526}" dt="2023-10-02T05:55:05.320" v="751" actId="478"/>
          <ac:picMkLst>
            <pc:docMk/>
            <pc:sldMk cId="3289776329" sldId="288"/>
            <ac:picMk id="6" creationId="{B05FE1FF-9EAB-0EF4-B1F2-1DF4E441AF4D}"/>
          </ac:picMkLst>
        </pc:picChg>
        <pc:picChg chg="add mod">
          <ac:chgData name="Le Duy Dung (CECS)" userId="a579ea9d-3f3a-442b-9d62-356bb77d4fb3" providerId="ADAL" clId="{911FD541-B62C-7047-B4C1-D6AC58BE2526}" dt="2023-10-02T05:55:44.150" v="758" actId="1076"/>
          <ac:picMkLst>
            <pc:docMk/>
            <pc:sldMk cId="3289776329" sldId="288"/>
            <ac:picMk id="10" creationId="{689D541F-F635-E4E0-2AB2-A991261CFE39}"/>
          </ac:picMkLst>
        </pc:picChg>
      </pc:sldChg>
      <pc:sldChg chg="modSp mod">
        <pc:chgData name="Le Duy Dung (CECS)" userId="a579ea9d-3f3a-442b-9d62-356bb77d4fb3" providerId="ADAL" clId="{911FD541-B62C-7047-B4C1-D6AC58BE2526}" dt="2023-10-01T08:40:08.425" v="652" actId="27636"/>
        <pc:sldMkLst>
          <pc:docMk/>
          <pc:sldMk cId="3938735142" sldId="291"/>
        </pc:sldMkLst>
        <pc:spChg chg="mod">
          <ac:chgData name="Le Duy Dung (CECS)" userId="a579ea9d-3f3a-442b-9d62-356bb77d4fb3" providerId="ADAL" clId="{911FD541-B62C-7047-B4C1-D6AC58BE2526}" dt="2023-10-01T08:40:08.425" v="652" actId="27636"/>
          <ac:spMkLst>
            <pc:docMk/>
            <pc:sldMk cId="3938735142" sldId="291"/>
            <ac:spMk id="3" creationId="{24708031-029E-766F-F36F-705C2AC4A2DC}"/>
          </ac:spMkLst>
        </pc:spChg>
      </pc:sldChg>
      <pc:sldChg chg="modSp mod">
        <pc:chgData name="Le Duy Dung (CECS)" userId="a579ea9d-3f3a-442b-9d62-356bb77d4fb3" providerId="ADAL" clId="{911FD541-B62C-7047-B4C1-D6AC58BE2526}" dt="2023-10-01T07:27:21.816" v="154" actId="20577"/>
        <pc:sldMkLst>
          <pc:docMk/>
          <pc:sldMk cId="1110352360" sldId="295"/>
        </pc:sldMkLst>
        <pc:spChg chg="mod">
          <ac:chgData name="Le Duy Dung (CECS)" userId="a579ea9d-3f3a-442b-9d62-356bb77d4fb3" providerId="ADAL" clId="{911FD541-B62C-7047-B4C1-D6AC58BE2526}" dt="2023-10-01T07:27:21.816" v="154" actId="20577"/>
          <ac:spMkLst>
            <pc:docMk/>
            <pc:sldMk cId="1110352360" sldId="295"/>
            <ac:spMk id="3" creationId="{86097AEF-3DC5-7E4D-8BF4-667027E4A826}"/>
          </ac:spMkLst>
        </pc:spChg>
      </pc:sldChg>
      <pc:sldChg chg="modSp mod">
        <pc:chgData name="Le Duy Dung (CECS)" userId="a579ea9d-3f3a-442b-9d62-356bb77d4fb3" providerId="ADAL" clId="{911FD541-B62C-7047-B4C1-D6AC58BE2526}" dt="2023-10-01T07:26:56.797" v="149" actId="114"/>
        <pc:sldMkLst>
          <pc:docMk/>
          <pc:sldMk cId="2123396965" sldId="296"/>
        </pc:sldMkLst>
        <pc:spChg chg="mod">
          <ac:chgData name="Le Duy Dung (CECS)" userId="a579ea9d-3f3a-442b-9d62-356bb77d4fb3" providerId="ADAL" clId="{911FD541-B62C-7047-B4C1-D6AC58BE2526}" dt="2023-10-01T07:26:56.797" v="149" actId="114"/>
          <ac:spMkLst>
            <pc:docMk/>
            <pc:sldMk cId="2123396965" sldId="296"/>
            <ac:spMk id="3" creationId="{C9C8257D-36CC-D86E-79D9-1C24809774F4}"/>
          </ac:spMkLst>
        </pc:spChg>
      </pc:sldChg>
      <pc:sldChg chg="addSp delSp modSp mod modTransition modNotes">
        <pc:chgData name="Le Duy Dung (CECS)" userId="a579ea9d-3f3a-442b-9d62-356bb77d4fb3" providerId="ADAL" clId="{911FD541-B62C-7047-B4C1-D6AC58BE2526}" dt="2023-10-01T08:20:03.136" v="638"/>
        <pc:sldMkLst>
          <pc:docMk/>
          <pc:sldMk cId="1884693359" sldId="297"/>
        </pc:sldMkLst>
        <pc:spChg chg="del mod">
          <ac:chgData name="Le Duy Dung (CECS)" userId="a579ea9d-3f3a-442b-9d62-356bb77d4fb3" providerId="ADAL" clId="{911FD541-B62C-7047-B4C1-D6AC58BE2526}" dt="2023-10-01T04:27:06.457" v="90" actId="478"/>
          <ac:spMkLst>
            <pc:docMk/>
            <pc:sldMk cId="1884693359" sldId="297"/>
            <ac:spMk id="3" creationId="{B776B503-88D7-6513-8614-E50FB144B06C}"/>
          </ac:spMkLst>
        </pc:spChg>
        <pc:graphicFrameChg chg="add del">
          <ac:chgData name="Le Duy Dung (CECS)" userId="a579ea9d-3f3a-442b-9d62-356bb77d4fb3" providerId="ADAL" clId="{911FD541-B62C-7047-B4C1-D6AC58BE2526}" dt="2023-10-01T04:25:59.679" v="65" actId="3680"/>
          <ac:graphicFrameMkLst>
            <pc:docMk/>
            <pc:sldMk cId="1884693359" sldId="297"/>
            <ac:graphicFrameMk id="5" creationId="{48E61104-EDFF-6AD7-4646-D0F8412AC510}"/>
          </ac:graphicFrameMkLst>
        </pc:graphicFrameChg>
        <pc:graphicFrameChg chg="add mod modGraphic">
          <ac:chgData name="Le Duy Dung (CECS)" userId="a579ea9d-3f3a-442b-9d62-356bb77d4fb3" providerId="ADAL" clId="{911FD541-B62C-7047-B4C1-D6AC58BE2526}" dt="2023-10-01T08:18:56.644" v="625" actId="14734"/>
          <ac:graphicFrameMkLst>
            <pc:docMk/>
            <pc:sldMk cId="1884693359" sldId="297"/>
            <ac:graphicFrameMk id="6" creationId="{C3E356AE-487A-ABDD-B135-A2A133A11253}"/>
          </ac:graphicFrameMkLst>
        </pc:graphicFrameChg>
        <pc:picChg chg="add mod">
          <ac:chgData name="Le Duy Dung (CECS)" userId="a579ea9d-3f3a-442b-9d62-356bb77d4fb3" providerId="ADAL" clId="{911FD541-B62C-7047-B4C1-D6AC58BE2526}" dt="2023-10-01T08:10:19.799" v="547" actId="1076"/>
          <ac:picMkLst>
            <pc:docMk/>
            <pc:sldMk cId="1884693359" sldId="297"/>
            <ac:picMk id="8" creationId="{E78483FC-1A20-D10A-1675-75F015A08D1F}"/>
          </ac:picMkLst>
        </pc:picChg>
        <pc:picChg chg="add mod modCrop">
          <ac:chgData name="Le Duy Dung (CECS)" userId="a579ea9d-3f3a-442b-9d62-356bb77d4fb3" providerId="ADAL" clId="{911FD541-B62C-7047-B4C1-D6AC58BE2526}" dt="2023-10-01T08:18:54.105" v="624" actId="1076"/>
          <ac:picMkLst>
            <pc:docMk/>
            <pc:sldMk cId="1884693359" sldId="297"/>
            <ac:picMk id="10" creationId="{CDFB0412-043A-2850-F42B-94570BF398BC}"/>
          </ac:picMkLst>
        </pc:picChg>
        <pc:picChg chg="add mod">
          <ac:chgData name="Le Duy Dung (CECS)" userId="a579ea9d-3f3a-442b-9d62-356bb77d4fb3" providerId="ADAL" clId="{911FD541-B62C-7047-B4C1-D6AC58BE2526}" dt="2023-10-01T08:16:27.181" v="598" actId="1035"/>
          <ac:picMkLst>
            <pc:docMk/>
            <pc:sldMk cId="1884693359" sldId="297"/>
            <ac:picMk id="12" creationId="{94327AE9-19A7-AEE5-3276-6DC217D181A5}"/>
          </ac:picMkLst>
        </pc:picChg>
        <pc:picChg chg="add mod">
          <ac:chgData name="Le Duy Dung (CECS)" userId="a579ea9d-3f3a-442b-9d62-356bb77d4fb3" providerId="ADAL" clId="{911FD541-B62C-7047-B4C1-D6AC58BE2526}" dt="2023-10-01T08:16:27.181" v="598" actId="1035"/>
          <ac:picMkLst>
            <pc:docMk/>
            <pc:sldMk cId="1884693359" sldId="297"/>
            <ac:picMk id="14" creationId="{DA83646C-51F1-B663-37FB-6B614F2D8C76}"/>
          </ac:picMkLst>
        </pc:picChg>
        <pc:picChg chg="add mod">
          <ac:chgData name="Le Duy Dung (CECS)" userId="a579ea9d-3f3a-442b-9d62-356bb77d4fb3" providerId="ADAL" clId="{911FD541-B62C-7047-B4C1-D6AC58BE2526}" dt="2023-10-01T08:16:27.181" v="598" actId="1035"/>
          <ac:picMkLst>
            <pc:docMk/>
            <pc:sldMk cId="1884693359" sldId="297"/>
            <ac:picMk id="16" creationId="{82BDC482-BCE5-FD93-1FF8-77EDCA121E6A}"/>
          </ac:picMkLst>
        </pc:picChg>
        <pc:picChg chg="add mod">
          <ac:chgData name="Le Duy Dung (CECS)" userId="a579ea9d-3f3a-442b-9d62-356bb77d4fb3" providerId="ADAL" clId="{911FD541-B62C-7047-B4C1-D6AC58BE2526}" dt="2023-10-01T08:16:29.114" v="599" actId="1076"/>
          <ac:picMkLst>
            <pc:docMk/>
            <pc:sldMk cId="1884693359" sldId="297"/>
            <ac:picMk id="18" creationId="{E2AC6E3D-EA20-FC67-8554-8D6368A39C84}"/>
          </ac:picMkLst>
        </pc:picChg>
        <pc:picChg chg="add mod">
          <ac:chgData name="Le Duy Dung (CECS)" userId="a579ea9d-3f3a-442b-9d62-356bb77d4fb3" providerId="ADAL" clId="{911FD541-B62C-7047-B4C1-D6AC58BE2526}" dt="2023-10-01T08:15:59.007" v="591" actId="1076"/>
          <ac:picMkLst>
            <pc:docMk/>
            <pc:sldMk cId="1884693359" sldId="297"/>
            <ac:picMk id="20" creationId="{0578CAB3-82B8-CB94-A0E4-68D38C327D3F}"/>
          </ac:picMkLst>
        </pc:picChg>
        <pc:picChg chg="add mod">
          <ac:chgData name="Le Duy Dung (CECS)" userId="a579ea9d-3f3a-442b-9d62-356bb77d4fb3" providerId="ADAL" clId="{911FD541-B62C-7047-B4C1-D6AC58BE2526}" dt="2023-10-01T08:16:34.011" v="600" actId="1076"/>
          <ac:picMkLst>
            <pc:docMk/>
            <pc:sldMk cId="1884693359" sldId="297"/>
            <ac:picMk id="22" creationId="{C710A265-88C3-C741-63DF-83F5DF0717BA}"/>
          </ac:picMkLst>
        </pc:picChg>
        <pc:picChg chg="add mod">
          <ac:chgData name="Le Duy Dung (CECS)" userId="a579ea9d-3f3a-442b-9d62-356bb77d4fb3" providerId="ADAL" clId="{911FD541-B62C-7047-B4C1-D6AC58BE2526}" dt="2023-10-01T08:18:51.331" v="623" actId="1076"/>
          <ac:picMkLst>
            <pc:docMk/>
            <pc:sldMk cId="1884693359" sldId="297"/>
            <ac:picMk id="24" creationId="{295B3DC1-2E1A-024F-B044-088D4C9662FA}"/>
          </ac:picMkLst>
        </pc:picChg>
        <pc:picChg chg="add mod">
          <ac:chgData name="Le Duy Dung (CECS)" userId="a579ea9d-3f3a-442b-9d62-356bb77d4fb3" providerId="ADAL" clId="{911FD541-B62C-7047-B4C1-D6AC58BE2526}" dt="2023-10-01T08:18:48.012" v="622" actId="1076"/>
          <ac:picMkLst>
            <pc:docMk/>
            <pc:sldMk cId="1884693359" sldId="297"/>
            <ac:picMk id="26" creationId="{74749A30-7B75-8D18-F824-17AE04791869}"/>
          </ac:picMkLst>
        </pc:picChg>
        <pc:picChg chg="add mod">
          <ac:chgData name="Le Duy Dung (CECS)" userId="a579ea9d-3f3a-442b-9d62-356bb77d4fb3" providerId="ADAL" clId="{911FD541-B62C-7047-B4C1-D6AC58BE2526}" dt="2023-10-01T08:19:26.779" v="637" actId="1440"/>
          <ac:picMkLst>
            <pc:docMk/>
            <pc:sldMk cId="1884693359" sldId="297"/>
            <ac:picMk id="28" creationId="{816A8D3C-0D64-AD5F-3259-BA3144C23E22}"/>
          </ac:picMkLst>
        </pc:picChg>
        <pc:picChg chg="add mod">
          <ac:chgData name="Le Duy Dung (CECS)" userId="a579ea9d-3f3a-442b-9d62-356bb77d4fb3" providerId="ADAL" clId="{911FD541-B62C-7047-B4C1-D6AC58BE2526}" dt="2023-10-01T08:19:26.779" v="637" actId="1440"/>
          <ac:picMkLst>
            <pc:docMk/>
            <pc:sldMk cId="1884693359" sldId="297"/>
            <ac:picMk id="30" creationId="{9CCA24A0-3D4C-48FB-3047-A376706CFA05}"/>
          </ac:picMkLst>
        </pc:picChg>
      </pc:sldChg>
      <pc:sldChg chg="addSp modSp mod">
        <pc:chgData name="Le Duy Dung (CECS)" userId="a579ea9d-3f3a-442b-9d62-356bb77d4fb3" providerId="ADAL" clId="{911FD541-B62C-7047-B4C1-D6AC58BE2526}" dt="2023-10-01T04:19:45.750" v="62" actId="20577"/>
        <pc:sldMkLst>
          <pc:docMk/>
          <pc:sldMk cId="1632480161" sldId="299"/>
        </pc:sldMkLst>
        <pc:spChg chg="add mod">
          <ac:chgData name="Le Duy Dung (CECS)" userId="a579ea9d-3f3a-442b-9d62-356bb77d4fb3" providerId="ADAL" clId="{911FD541-B62C-7047-B4C1-D6AC58BE2526}" dt="2023-10-01T04:19:30.226" v="51" actId="1076"/>
          <ac:spMkLst>
            <pc:docMk/>
            <pc:sldMk cId="1632480161" sldId="299"/>
            <ac:spMk id="7" creationId="{B982CD03-4B80-4566-6967-1C188ED15628}"/>
          </ac:spMkLst>
        </pc:spChg>
        <pc:spChg chg="add mod">
          <ac:chgData name="Le Duy Dung (CECS)" userId="a579ea9d-3f3a-442b-9d62-356bb77d4fb3" providerId="ADAL" clId="{911FD541-B62C-7047-B4C1-D6AC58BE2526}" dt="2023-10-01T04:19:45.750" v="62" actId="20577"/>
          <ac:spMkLst>
            <pc:docMk/>
            <pc:sldMk cId="1632480161" sldId="299"/>
            <ac:spMk id="8" creationId="{9C0A82A1-EB0E-DA9A-59E7-EAD7AFA70B2E}"/>
          </ac:spMkLst>
        </pc:spChg>
        <pc:picChg chg="mod modCrop">
          <ac:chgData name="Le Duy Dung (CECS)" userId="a579ea9d-3f3a-442b-9d62-356bb77d4fb3" providerId="ADAL" clId="{911FD541-B62C-7047-B4C1-D6AC58BE2526}" dt="2023-10-01T04:19:01.053" v="12" actId="14100"/>
          <ac:picMkLst>
            <pc:docMk/>
            <pc:sldMk cId="1632480161" sldId="299"/>
            <ac:picMk id="5" creationId="{F386D23A-BAFE-069D-7E4C-4D93D61B8958}"/>
          </ac:picMkLst>
        </pc:picChg>
        <pc:picChg chg="add mod">
          <ac:chgData name="Le Duy Dung (CECS)" userId="a579ea9d-3f3a-442b-9d62-356bb77d4fb3" providerId="ADAL" clId="{911FD541-B62C-7047-B4C1-D6AC58BE2526}" dt="2023-10-01T04:18:40.540" v="7" actId="1076"/>
          <ac:picMkLst>
            <pc:docMk/>
            <pc:sldMk cId="1632480161" sldId="299"/>
            <ac:picMk id="6" creationId="{3ECC3826-69F2-5995-7722-47F128EED0AA}"/>
          </ac:picMkLst>
        </pc:picChg>
      </pc:sldChg>
      <pc:sldChg chg="modSp mod">
        <pc:chgData name="Le Duy Dung (CECS)" userId="a579ea9d-3f3a-442b-9d62-356bb77d4fb3" providerId="ADAL" clId="{911FD541-B62C-7047-B4C1-D6AC58BE2526}" dt="2023-10-01T08:42:47.148" v="656" actId="20577"/>
        <pc:sldMkLst>
          <pc:docMk/>
          <pc:sldMk cId="1936951453" sldId="301"/>
        </pc:sldMkLst>
        <pc:spChg chg="mod">
          <ac:chgData name="Le Duy Dung (CECS)" userId="a579ea9d-3f3a-442b-9d62-356bb77d4fb3" providerId="ADAL" clId="{911FD541-B62C-7047-B4C1-D6AC58BE2526}" dt="2023-10-01T08:42:47.148" v="656" actId="20577"/>
          <ac:spMkLst>
            <pc:docMk/>
            <pc:sldMk cId="1936951453" sldId="301"/>
            <ac:spMk id="3" creationId="{2152F3F4-56CA-4D95-6602-EFFDB5156DF3}"/>
          </ac:spMkLst>
        </pc:spChg>
      </pc:sldChg>
      <pc:sldChg chg="addSp delSp modSp new mod modClrScheme chgLayout">
        <pc:chgData name="Le Duy Dung (CECS)" userId="a579ea9d-3f3a-442b-9d62-356bb77d4fb3" providerId="ADAL" clId="{911FD541-B62C-7047-B4C1-D6AC58BE2526}" dt="2023-10-01T07:31:08.981" v="173" actId="26606"/>
        <pc:sldMkLst>
          <pc:docMk/>
          <pc:sldMk cId="1114414870" sldId="303"/>
        </pc:sldMkLst>
        <pc:spChg chg="mod ord modVis">
          <ac:chgData name="Le Duy Dung (CECS)" userId="a579ea9d-3f3a-442b-9d62-356bb77d4fb3" providerId="ADAL" clId="{911FD541-B62C-7047-B4C1-D6AC58BE2526}" dt="2023-10-01T07:31:08.981" v="173" actId="26606"/>
          <ac:spMkLst>
            <pc:docMk/>
            <pc:sldMk cId="1114414870" sldId="303"/>
            <ac:spMk id="2" creationId="{394F4220-1629-6ACA-170C-79E44C29A060}"/>
          </ac:spMkLst>
        </pc:spChg>
        <pc:spChg chg="add del mod">
          <ac:chgData name="Le Duy Dung (CECS)" userId="a579ea9d-3f3a-442b-9d62-356bb77d4fb3" providerId="ADAL" clId="{911FD541-B62C-7047-B4C1-D6AC58BE2526}" dt="2023-10-01T07:30:14.232" v="161"/>
          <ac:spMkLst>
            <pc:docMk/>
            <pc:sldMk cId="1114414870" sldId="303"/>
            <ac:spMk id="3" creationId="{EF4E064A-8B28-DF68-28E0-C49C19EEEE48}"/>
          </ac:spMkLst>
        </pc:spChg>
        <pc:spChg chg="add del mod">
          <ac:chgData name="Le Duy Dung (CECS)" userId="a579ea9d-3f3a-442b-9d62-356bb77d4fb3" providerId="ADAL" clId="{911FD541-B62C-7047-B4C1-D6AC58BE2526}" dt="2023-10-01T07:30:13.504" v="159"/>
          <ac:spMkLst>
            <pc:docMk/>
            <pc:sldMk cId="1114414870" sldId="303"/>
            <ac:spMk id="4" creationId="{3FEF8AFD-D49F-D944-3DB1-484EA38F0CA0}"/>
          </ac:spMkLst>
        </pc:spChg>
        <pc:picChg chg="add del mod">
          <ac:chgData name="Le Duy Dung (CECS)" userId="a579ea9d-3f3a-442b-9d62-356bb77d4fb3" providerId="ADAL" clId="{911FD541-B62C-7047-B4C1-D6AC58BE2526}" dt="2023-10-01T07:30:34.798" v="169" actId="931"/>
          <ac:picMkLst>
            <pc:docMk/>
            <pc:sldMk cId="1114414870" sldId="303"/>
            <ac:picMk id="6" creationId="{3ADF6C12-4C8C-192F-8225-8AEDDA870E5F}"/>
          </ac:picMkLst>
        </pc:picChg>
        <pc:picChg chg="add mod">
          <ac:chgData name="Le Duy Dung (CECS)" userId="a579ea9d-3f3a-442b-9d62-356bb77d4fb3" providerId="ADAL" clId="{911FD541-B62C-7047-B4C1-D6AC58BE2526}" dt="2023-10-01T07:31:08.981" v="173" actId="26606"/>
          <ac:picMkLst>
            <pc:docMk/>
            <pc:sldMk cId="1114414870" sldId="303"/>
            <ac:picMk id="8" creationId="{6C8016C0-52D5-ADFA-4DD3-2B37D2B2D8A2}"/>
          </ac:picMkLst>
        </pc:picChg>
      </pc:sldChg>
      <pc:sldChg chg="addSp delSp modSp new mod modTransition delAnim modAnim modNotesTx">
        <pc:chgData name="Le Duy Dung (CECS)" userId="a579ea9d-3f3a-442b-9d62-356bb77d4fb3" providerId="ADAL" clId="{911FD541-B62C-7047-B4C1-D6AC58BE2526}" dt="2023-10-01T07:40:10.057" v="308"/>
        <pc:sldMkLst>
          <pc:docMk/>
          <pc:sldMk cId="3927095561" sldId="304"/>
        </pc:sldMkLst>
        <pc:spChg chg="mod">
          <ac:chgData name="Le Duy Dung (CECS)" userId="a579ea9d-3f3a-442b-9d62-356bb77d4fb3" providerId="ADAL" clId="{911FD541-B62C-7047-B4C1-D6AC58BE2526}" dt="2023-10-01T07:33:10.634" v="195" actId="20577"/>
          <ac:spMkLst>
            <pc:docMk/>
            <pc:sldMk cId="3927095561" sldId="304"/>
            <ac:spMk id="2" creationId="{1D4E495A-EC91-7E2A-E73A-FBF9C853334A}"/>
          </ac:spMkLst>
        </pc:spChg>
        <pc:spChg chg="del">
          <ac:chgData name="Le Duy Dung (CECS)" userId="a579ea9d-3f3a-442b-9d62-356bb77d4fb3" providerId="ADAL" clId="{911FD541-B62C-7047-B4C1-D6AC58BE2526}" dt="2023-10-01T07:32:03.982" v="175" actId="931"/>
          <ac:spMkLst>
            <pc:docMk/>
            <pc:sldMk cId="3927095561" sldId="304"/>
            <ac:spMk id="3" creationId="{B0FB183F-FDBE-4BA7-51D0-85DDDF150332}"/>
          </ac:spMkLst>
        </pc:spChg>
        <pc:spChg chg="add del mod">
          <ac:chgData name="Le Duy Dung (CECS)" userId="a579ea9d-3f3a-442b-9d62-356bb77d4fb3" providerId="ADAL" clId="{911FD541-B62C-7047-B4C1-D6AC58BE2526}" dt="2023-10-01T07:39:35.712" v="303" actId="478"/>
          <ac:spMkLst>
            <pc:docMk/>
            <pc:sldMk cId="3927095561" sldId="304"/>
            <ac:spMk id="7" creationId="{6D230278-3AE0-6FFB-8B65-1D195957444E}"/>
          </ac:spMkLst>
        </pc:spChg>
        <pc:picChg chg="add mod">
          <ac:chgData name="Le Duy Dung (CECS)" userId="a579ea9d-3f3a-442b-9d62-356bb77d4fb3" providerId="ADAL" clId="{911FD541-B62C-7047-B4C1-D6AC58BE2526}" dt="2023-10-01T07:39:50.686" v="307" actId="1076"/>
          <ac:picMkLst>
            <pc:docMk/>
            <pc:sldMk cId="3927095561" sldId="304"/>
            <ac:picMk id="6" creationId="{C7BA87C4-9E00-7C69-1F9E-133B92646E71}"/>
          </ac:picMkLst>
        </pc:picChg>
      </pc:sldChg>
      <pc:sldChg chg="addSp delSp modSp new mod modTransition">
        <pc:chgData name="Le Duy Dung (CECS)" userId="a579ea9d-3f3a-442b-9d62-356bb77d4fb3" providerId="ADAL" clId="{911FD541-B62C-7047-B4C1-D6AC58BE2526}" dt="2023-10-01T07:47:08.965" v="334" actId="14100"/>
        <pc:sldMkLst>
          <pc:docMk/>
          <pc:sldMk cId="3159781879" sldId="305"/>
        </pc:sldMkLst>
        <pc:spChg chg="del">
          <ac:chgData name="Le Duy Dung (CECS)" userId="a579ea9d-3f3a-442b-9d62-356bb77d4fb3" providerId="ADAL" clId="{911FD541-B62C-7047-B4C1-D6AC58BE2526}" dt="2023-10-01T07:37:39.886" v="262" actId="931"/>
          <ac:spMkLst>
            <pc:docMk/>
            <pc:sldMk cId="3159781879" sldId="305"/>
            <ac:spMk id="3" creationId="{04E79C02-5F9C-864F-1AB7-145C3EFA57D2}"/>
          </ac:spMkLst>
        </pc:spChg>
        <pc:picChg chg="add mod">
          <ac:chgData name="Le Duy Dung (CECS)" userId="a579ea9d-3f3a-442b-9d62-356bb77d4fb3" providerId="ADAL" clId="{911FD541-B62C-7047-B4C1-D6AC58BE2526}" dt="2023-10-01T07:43:17.162" v="317" actId="1440"/>
          <ac:picMkLst>
            <pc:docMk/>
            <pc:sldMk cId="3159781879" sldId="305"/>
            <ac:picMk id="6" creationId="{54857A3A-51DA-A7D4-8B63-6A974492E29C}"/>
          </ac:picMkLst>
        </pc:picChg>
        <pc:picChg chg="add mod">
          <ac:chgData name="Le Duy Dung (CECS)" userId="a579ea9d-3f3a-442b-9d62-356bb77d4fb3" providerId="ADAL" clId="{911FD541-B62C-7047-B4C1-D6AC58BE2526}" dt="2023-10-01T07:43:17.162" v="317" actId="1440"/>
          <ac:picMkLst>
            <pc:docMk/>
            <pc:sldMk cId="3159781879" sldId="305"/>
            <ac:picMk id="8" creationId="{03EC5D88-C0C8-0F9C-C518-E77FCCBC1922}"/>
          </ac:picMkLst>
        </pc:picChg>
        <pc:picChg chg="add mod">
          <ac:chgData name="Le Duy Dung (CECS)" userId="a579ea9d-3f3a-442b-9d62-356bb77d4fb3" providerId="ADAL" clId="{911FD541-B62C-7047-B4C1-D6AC58BE2526}" dt="2023-10-01T07:43:17.162" v="317" actId="1440"/>
          <ac:picMkLst>
            <pc:docMk/>
            <pc:sldMk cId="3159781879" sldId="305"/>
            <ac:picMk id="10" creationId="{6F6C854B-1A76-14C5-8710-072E36B3C302}"/>
          </ac:picMkLst>
        </pc:picChg>
        <pc:picChg chg="add mod">
          <ac:chgData name="Le Duy Dung (CECS)" userId="a579ea9d-3f3a-442b-9d62-356bb77d4fb3" providerId="ADAL" clId="{911FD541-B62C-7047-B4C1-D6AC58BE2526}" dt="2023-10-01T07:47:02.622" v="333" actId="1076"/>
          <ac:picMkLst>
            <pc:docMk/>
            <pc:sldMk cId="3159781879" sldId="305"/>
            <ac:picMk id="12" creationId="{A05E4181-C620-BA5C-B14D-5129AA456044}"/>
          </ac:picMkLst>
        </pc:picChg>
        <pc:picChg chg="add mod">
          <ac:chgData name="Le Duy Dung (CECS)" userId="a579ea9d-3f3a-442b-9d62-356bb77d4fb3" providerId="ADAL" clId="{911FD541-B62C-7047-B4C1-D6AC58BE2526}" dt="2023-10-01T07:47:08.965" v="334" actId="14100"/>
          <ac:picMkLst>
            <pc:docMk/>
            <pc:sldMk cId="3159781879" sldId="305"/>
            <ac:picMk id="14" creationId="{AE7D232D-5725-97A2-A12D-23FDCEFD4D6C}"/>
          </ac:picMkLst>
        </pc:picChg>
        <pc:picChg chg="add mod">
          <ac:chgData name="Le Duy Dung (CECS)" userId="a579ea9d-3f3a-442b-9d62-356bb77d4fb3" providerId="ADAL" clId="{911FD541-B62C-7047-B4C1-D6AC58BE2526}" dt="2023-10-01T07:46:57.065" v="331" actId="1076"/>
          <ac:picMkLst>
            <pc:docMk/>
            <pc:sldMk cId="3159781879" sldId="305"/>
            <ac:picMk id="16" creationId="{3A96E72D-FF7C-F77C-53CD-C456CA980EF9}"/>
          </ac:picMkLst>
        </pc:picChg>
      </pc:sldChg>
      <pc:sldChg chg="addSp modSp add mod modTransition modAnim">
        <pc:chgData name="Le Duy Dung (CECS)" userId="a579ea9d-3f3a-442b-9d62-356bb77d4fb3" providerId="ADAL" clId="{911FD541-B62C-7047-B4C1-D6AC58BE2526}" dt="2023-10-01T07:49:25.312" v="455" actId="1076"/>
        <pc:sldMkLst>
          <pc:docMk/>
          <pc:sldMk cId="3191695243" sldId="306"/>
        </pc:sldMkLst>
        <pc:spChg chg="add mod">
          <ac:chgData name="Le Duy Dung (CECS)" userId="a579ea9d-3f3a-442b-9d62-356bb77d4fb3" providerId="ADAL" clId="{911FD541-B62C-7047-B4C1-D6AC58BE2526}" dt="2023-10-01T07:49:21.103" v="453" actId="1076"/>
          <ac:spMkLst>
            <pc:docMk/>
            <pc:sldMk cId="3191695243" sldId="306"/>
            <ac:spMk id="3" creationId="{86438580-1FB6-220D-39D0-5A194E0603FA}"/>
          </ac:spMkLst>
        </pc:spChg>
        <pc:spChg chg="mod">
          <ac:chgData name="Le Duy Dung (CECS)" userId="a579ea9d-3f3a-442b-9d62-356bb77d4fb3" providerId="ADAL" clId="{911FD541-B62C-7047-B4C1-D6AC58BE2526}" dt="2023-10-01T07:49:11.625" v="451" actId="1076"/>
          <ac:spMkLst>
            <pc:docMk/>
            <pc:sldMk cId="3191695243" sldId="306"/>
            <ac:spMk id="7" creationId="{6D230278-3AE0-6FFB-8B65-1D195957444E}"/>
          </ac:spMkLst>
        </pc:spChg>
        <pc:picChg chg="mod">
          <ac:chgData name="Le Duy Dung (CECS)" userId="a579ea9d-3f3a-442b-9d62-356bb77d4fb3" providerId="ADAL" clId="{911FD541-B62C-7047-B4C1-D6AC58BE2526}" dt="2023-10-01T07:49:25.312" v="455" actId="1076"/>
          <ac:picMkLst>
            <pc:docMk/>
            <pc:sldMk cId="3191695243" sldId="306"/>
            <ac:picMk id="6" creationId="{C7BA87C4-9E00-7C69-1F9E-133B92646E71}"/>
          </ac:picMkLst>
        </pc:picChg>
      </pc:sldChg>
      <pc:sldChg chg="addSp delSp modSp new mod">
        <pc:chgData name="Le Duy Dung (CECS)" userId="a579ea9d-3f3a-442b-9d62-356bb77d4fb3" providerId="ADAL" clId="{911FD541-B62C-7047-B4C1-D6AC58BE2526}" dt="2023-10-01T07:59:13.883" v="510" actId="404"/>
        <pc:sldMkLst>
          <pc:docMk/>
          <pc:sldMk cId="1108798770" sldId="307"/>
        </pc:sldMkLst>
        <pc:spChg chg="mod">
          <ac:chgData name="Le Duy Dung (CECS)" userId="a579ea9d-3f3a-442b-9d62-356bb77d4fb3" providerId="ADAL" clId="{911FD541-B62C-7047-B4C1-D6AC58BE2526}" dt="2023-10-01T07:59:13.883" v="510" actId="404"/>
          <ac:spMkLst>
            <pc:docMk/>
            <pc:sldMk cId="1108798770" sldId="307"/>
            <ac:spMk id="2" creationId="{41B33A15-86AC-F5B4-834C-A5BBBDCB751A}"/>
          </ac:spMkLst>
        </pc:spChg>
        <pc:spChg chg="del">
          <ac:chgData name="Le Duy Dung (CECS)" userId="a579ea9d-3f3a-442b-9d62-356bb77d4fb3" providerId="ADAL" clId="{911FD541-B62C-7047-B4C1-D6AC58BE2526}" dt="2023-10-01T07:58:21.700" v="465" actId="931"/>
          <ac:spMkLst>
            <pc:docMk/>
            <pc:sldMk cId="1108798770" sldId="307"/>
            <ac:spMk id="3" creationId="{E30DBCEC-6DC9-4C1A-41A4-B912E341F1D1}"/>
          </ac:spMkLst>
        </pc:spChg>
        <pc:picChg chg="add mod">
          <ac:chgData name="Le Duy Dung (CECS)" userId="a579ea9d-3f3a-442b-9d62-356bb77d4fb3" providerId="ADAL" clId="{911FD541-B62C-7047-B4C1-D6AC58BE2526}" dt="2023-10-01T07:58:36.368" v="471" actId="1076"/>
          <ac:picMkLst>
            <pc:docMk/>
            <pc:sldMk cId="1108798770" sldId="307"/>
            <ac:picMk id="6" creationId="{1BCEB169-6FD5-C2B0-8C92-AE0F2E679590}"/>
          </ac:picMkLst>
        </pc:picChg>
        <pc:picChg chg="add mod">
          <ac:chgData name="Le Duy Dung (CECS)" userId="a579ea9d-3f3a-442b-9d62-356bb77d4fb3" providerId="ADAL" clId="{911FD541-B62C-7047-B4C1-D6AC58BE2526}" dt="2023-10-01T07:58:53.835" v="475" actId="1440"/>
          <ac:picMkLst>
            <pc:docMk/>
            <pc:sldMk cId="1108798770" sldId="307"/>
            <ac:picMk id="8" creationId="{690A6A11-CC87-FC4F-6091-255665BF2B39}"/>
          </ac:picMkLst>
        </pc:picChg>
      </pc:sldChg>
      <pc:sldChg chg="addSp delSp modSp add mod">
        <pc:chgData name="Le Duy Dung (CECS)" userId="a579ea9d-3f3a-442b-9d62-356bb77d4fb3" providerId="ADAL" clId="{911FD541-B62C-7047-B4C1-D6AC58BE2526}" dt="2023-10-01T08:51:50.855" v="696" actId="20577"/>
        <pc:sldMkLst>
          <pc:docMk/>
          <pc:sldMk cId="1161994656" sldId="308"/>
        </pc:sldMkLst>
        <pc:spChg chg="mod">
          <ac:chgData name="Le Duy Dung (CECS)" userId="a579ea9d-3f3a-442b-9d62-356bb77d4fb3" providerId="ADAL" clId="{911FD541-B62C-7047-B4C1-D6AC58BE2526}" dt="2023-10-01T08:51:50.855" v="696" actId="20577"/>
          <ac:spMkLst>
            <pc:docMk/>
            <pc:sldMk cId="1161994656" sldId="308"/>
            <ac:spMk id="2" creationId="{6BF7D065-69D6-43BD-8F16-1ED37377658A}"/>
          </ac:spMkLst>
        </pc:spChg>
        <pc:spChg chg="add del mod">
          <ac:chgData name="Le Duy Dung (CECS)" userId="a579ea9d-3f3a-442b-9d62-356bb77d4fb3" providerId="ADAL" clId="{911FD541-B62C-7047-B4C1-D6AC58BE2526}" dt="2023-10-01T08:51:27.512" v="689"/>
          <ac:spMkLst>
            <pc:docMk/>
            <pc:sldMk cId="1161994656" sldId="308"/>
            <ac:spMk id="4" creationId="{6A1C1418-5009-1818-49C6-554BF5D49C1C}"/>
          </ac:spMkLst>
        </pc:spChg>
        <pc:spChg chg="mod">
          <ac:chgData name="Le Duy Dung (CECS)" userId="a579ea9d-3f3a-442b-9d62-356bb77d4fb3" providerId="ADAL" clId="{911FD541-B62C-7047-B4C1-D6AC58BE2526}" dt="2023-10-01T08:51:30.910" v="690" actId="113"/>
          <ac:spMkLst>
            <pc:docMk/>
            <pc:sldMk cId="1161994656" sldId="308"/>
            <ac:spMk id="13" creationId="{9484E896-F163-4B4A-91A6-32729F632945}"/>
          </ac:spMkLst>
        </pc:spChg>
        <pc:spChg chg="mod">
          <ac:chgData name="Le Duy Dung (CECS)" userId="a579ea9d-3f3a-442b-9d62-356bb77d4fb3" providerId="ADAL" clId="{911FD541-B62C-7047-B4C1-D6AC58BE2526}" dt="2023-10-01T08:51:25.200" v="687" actId="12"/>
          <ac:spMkLst>
            <pc:docMk/>
            <pc:sldMk cId="1161994656" sldId="308"/>
            <ac:spMk id="16" creationId="{75046F5B-32F0-407A-AC35-CCD9BDC15B9F}"/>
          </ac:spMkLst>
        </pc:spChg>
        <pc:spChg chg="mod">
          <ac:chgData name="Le Duy Dung (CECS)" userId="a579ea9d-3f3a-442b-9d62-356bb77d4fb3" providerId="ADAL" clId="{911FD541-B62C-7047-B4C1-D6AC58BE2526}" dt="2023-10-01T08:51:33.431" v="691" actId="113"/>
          <ac:spMkLst>
            <pc:docMk/>
            <pc:sldMk cId="1161994656" sldId="308"/>
            <ac:spMk id="17" creationId="{46EC76FC-3382-45A4-90B9-1A1F3C4A9918}"/>
          </ac:spMkLst>
        </pc:spChg>
        <pc:spChg chg="mod">
          <ac:chgData name="Le Duy Dung (CECS)" userId="a579ea9d-3f3a-442b-9d62-356bb77d4fb3" providerId="ADAL" clId="{911FD541-B62C-7047-B4C1-D6AC58BE2526}" dt="2023-10-01T08:51:25.200" v="687" actId="12"/>
          <ac:spMkLst>
            <pc:docMk/>
            <pc:sldMk cId="1161994656" sldId="308"/>
            <ac:spMk id="18" creationId="{8A769AD5-7625-4E44-9379-641144E3FE6A}"/>
          </ac:spMkLst>
        </pc:spChg>
        <pc:spChg chg="mod">
          <ac:chgData name="Le Duy Dung (CECS)" userId="a579ea9d-3f3a-442b-9d62-356bb77d4fb3" providerId="ADAL" clId="{911FD541-B62C-7047-B4C1-D6AC58BE2526}" dt="2023-10-01T08:51:35.522" v="692" actId="113"/>
          <ac:spMkLst>
            <pc:docMk/>
            <pc:sldMk cId="1161994656" sldId="308"/>
            <ac:spMk id="19" creationId="{F3CD8122-63FC-4224-A41F-F47ED608A606}"/>
          </ac:spMkLst>
        </pc:spChg>
        <pc:spChg chg="mod">
          <ac:chgData name="Le Duy Dung (CECS)" userId="a579ea9d-3f3a-442b-9d62-356bb77d4fb3" providerId="ADAL" clId="{911FD541-B62C-7047-B4C1-D6AC58BE2526}" dt="2023-10-01T08:51:25.200" v="687" actId="12"/>
          <ac:spMkLst>
            <pc:docMk/>
            <pc:sldMk cId="1161994656" sldId="308"/>
            <ac:spMk id="20" creationId="{EBE089A9-F1EC-44AE-8968-C8AA9F7C9F63}"/>
          </ac:spMkLst>
        </pc:spChg>
        <pc:spChg chg="mod">
          <ac:chgData name="Le Duy Dung (CECS)" userId="a579ea9d-3f3a-442b-9d62-356bb77d4fb3" providerId="ADAL" clId="{911FD541-B62C-7047-B4C1-D6AC58BE2526}" dt="2023-10-01T08:51:38.151" v="693" actId="113"/>
          <ac:spMkLst>
            <pc:docMk/>
            <pc:sldMk cId="1161994656" sldId="308"/>
            <ac:spMk id="21" creationId="{07733C8B-1783-411D-BDB1-24DD5DDC4A1C}"/>
          </ac:spMkLst>
        </pc:spChg>
        <pc:spChg chg="mod">
          <ac:chgData name="Le Duy Dung (CECS)" userId="a579ea9d-3f3a-442b-9d62-356bb77d4fb3" providerId="ADAL" clId="{911FD541-B62C-7047-B4C1-D6AC58BE2526}" dt="2023-10-01T08:51:25.200" v="687" actId="12"/>
          <ac:spMkLst>
            <pc:docMk/>
            <pc:sldMk cId="1161994656" sldId="308"/>
            <ac:spMk id="22" creationId="{671F8BFA-CF02-41A7-AC08-5B552D93194A}"/>
          </ac:spMkLst>
        </pc:spChg>
      </pc:sldChg>
      <pc:sldChg chg="new del">
        <pc:chgData name="Le Duy Dung (CECS)" userId="a579ea9d-3f3a-442b-9d62-356bb77d4fb3" providerId="ADAL" clId="{911FD541-B62C-7047-B4C1-D6AC58BE2526}" dt="2023-10-01T08:57:08.513" v="744" actId="2696"/>
        <pc:sldMkLst>
          <pc:docMk/>
          <pc:sldMk cId="1059627371" sldId="309"/>
        </pc:sldMkLst>
      </pc:sldChg>
      <pc:sldChg chg="new del">
        <pc:chgData name="Le Duy Dung (CECS)" userId="a579ea9d-3f3a-442b-9d62-356bb77d4fb3" providerId="ADAL" clId="{911FD541-B62C-7047-B4C1-D6AC58BE2526}" dt="2023-10-01T08:56:59.288" v="741" actId="2696"/>
        <pc:sldMkLst>
          <pc:docMk/>
          <pc:sldMk cId="2372716909" sldId="309"/>
        </pc:sldMkLst>
      </pc:sldChg>
      <pc:sldChg chg="addSp delSp modSp new mod">
        <pc:chgData name="Le Duy Dung (CECS)" userId="a579ea9d-3f3a-442b-9d62-356bb77d4fb3" providerId="ADAL" clId="{911FD541-B62C-7047-B4C1-D6AC58BE2526}" dt="2023-10-01T08:57:30.685" v="749" actId="14100"/>
        <pc:sldMkLst>
          <pc:docMk/>
          <pc:sldMk cId="3026832788" sldId="310"/>
        </pc:sldMkLst>
        <pc:spChg chg="del">
          <ac:chgData name="Le Duy Dung (CECS)" userId="a579ea9d-3f3a-442b-9d62-356bb77d4fb3" providerId="ADAL" clId="{911FD541-B62C-7047-B4C1-D6AC58BE2526}" dt="2023-10-01T08:57:22.568" v="747" actId="26606"/>
          <ac:spMkLst>
            <pc:docMk/>
            <pc:sldMk cId="3026832788" sldId="310"/>
            <ac:spMk id="2" creationId="{E1DB7B03-5D1F-C95C-ABC6-6675B7A38456}"/>
          </ac:spMkLst>
        </pc:spChg>
        <pc:spChg chg="del">
          <ac:chgData name="Le Duy Dung (CECS)" userId="a579ea9d-3f3a-442b-9d62-356bb77d4fb3" providerId="ADAL" clId="{911FD541-B62C-7047-B4C1-D6AC58BE2526}" dt="2023-10-01T08:57:18.591" v="745" actId="931"/>
          <ac:spMkLst>
            <pc:docMk/>
            <pc:sldMk cId="3026832788" sldId="310"/>
            <ac:spMk id="3" creationId="{D9DC998E-D51A-3A81-AA40-EF2A66155C48}"/>
          </ac:spMkLst>
        </pc:spChg>
        <pc:spChg chg="mod modVis">
          <ac:chgData name="Le Duy Dung (CECS)" userId="a579ea9d-3f3a-442b-9d62-356bb77d4fb3" providerId="ADAL" clId="{911FD541-B62C-7047-B4C1-D6AC58BE2526}" dt="2023-10-01T08:57:22.568" v="747" actId="26606"/>
          <ac:spMkLst>
            <pc:docMk/>
            <pc:sldMk cId="3026832788" sldId="310"/>
            <ac:spMk id="4" creationId="{76BDDEFF-D073-2A28-89B8-D24EEEB8ABF5}"/>
          </ac:spMkLst>
        </pc:spChg>
        <pc:picChg chg="add mod">
          <ac:chgData name="Le Duy Dung (CECS)" userId="a579ea9d-3f3a-442b-9d62-356bb77d4fb3" providerId="ADAL" clId="{911FD541-B62C-7047-B4C1-D6AC58BE2526}" dt="2023-10-01T08:57:30.685" v="749" actId="14100"/>
          <ac:picMkLst>
            <pc:docMk/>
            <pc:sldMk cId="3026832788" sldId="310"/>
            <ac:picMk id="6" creationId="{C315FC06-8736-9CB8-E63E-B1DBF5043AE2}"/>
          </ac:picMkLst>
        </pc:picChg>
      </pc:sldChg>
    </pc:docChg>
  </pc:docChgLst>
  <pc:docChgLst>
    <pc:chgData name="Le Duy Dung (CECS)" userId="a579ea9d-3f3a-442b-9d62-356bb77d4fb3" providerId="ADAL" clId="{EC3C7F04-8DA3-174C-8465-5A6468805366}"/>
    <pc:docChg chg="undo custSel addSld delSld modSld delMainMaster">
      <pc:chgData name="Le Duy Dung (CECS)" userId="a579ea9d-3f3a-442b-9d62-356bb77d4fb3" providerId="ADAL" clId="{EC3C7F04-8DA3-174C-8465-5A6468805366}" dt="2022-10-03T03:41:19.774" v="916" actId="2696"/>
      <pc:docMkLst>
        <pc:docMk/>
      </pc:docMkLst>
      <pc:sldChg chg="modSp mod">
        <pc:chgData name="Le Duy Dung (CECS)" userId="a579ea9d-3f3a-442b-9d62-356bb77d4fb3" providerId="ADAL" clId="{EC3C7F04-8DA3-174C-8465-5A6468805366}" dt="2022-10-02T10:38:50.493" v="11" actId="20577"/>
        <pc:sldMkLst>
          <pc:docMk/>
          <pc:sldMk cId="0" sldId="256"/>
        </pc:sldMkLst>
        <pc:spChg chg="mod">
          <ac:chgData name="Le Duy Dung (CECS)" userId="a579ea9d-3f3a-442b-9d62-356bb77d4fb3" providerId="ADAL" clId="{EC3C7F04-8DA3-174C-8465-5A6468805366}" dt="2022-10-02T10:38:50.493" v="11" actId="20577"/>
          <ac:spMkLst>
            <pc:docMk/>
            <pc:sldMk cId="0" sldId="256"/>
            <ac:spMk id="130" creationId="{00000000-0000-0000-0000-000000000000}"/>
          </ac:spMkLst>
        </pc:spChg>
      </pc:sldChg>
      <pc:sldChg chg="del">
        <pc:chgData name="Le Duy Dung (CECS)" userId="a579ea9d-3f3a-442b-9d62-356bb77d4fb3" providerId="ADAL" clId="{EC3C7F04-8DA3-174C-8465-5A6468805366}" dt="2022-10-02T10:47:52.860" v="113" actId="2696"/>
        <pc:sldMkLst>
          <pc:docMk/>
          <pc:sldMk cId="2678451925" sldId="263"/>
        </pc:sldMkLst>
      </pc:sldChg>
      <pc:sldChg chg="del">
        <pc:chgData name="Le Duy Dung (CECS)" userId="a579ea9d-3f3a-442b-9d62-356bb77d4fb3" providerId="ADAL" clId="{EC3C7F04-8DA3-174C-8465-5A6468805366}" dt="2022-10-02T10:47:40.493" v="96" actId="2696"/>
        <pc:sldMkLst>
          <pc:docMk/>
          <pc:sldMk cId="2246766504" sldId="286"/>
        </pc:sldMkLst>
      </pc:sldChg>
      <pc:sldChg chg="modSp mod">
        <pc:chgData name="Le Duy Dung (CECS)" userId="a579ea9d-3f3a-442b-9d62-356bb77d4fb3" providerId="ADAL" clId="{EC3C7F04-8DA3-174C-8465-5A6468805366}" dt="2022-10-02T10:47:47.913" v="112" actId="20577"/>
        <pc:sldMkLst>
          <pc:docMk/>
          <pc:sldMk cId="1569311293" sldId="287"/>
        </pc:sldMkLst>
        <pc:spChg chg="mod">
          <ac:chgData name="Le Duy Dung (CECS)" userId="a579ea9d-3f3a-442b-9d62-356bb77d4fb3" providerId="ADAL" clId="{EC3C7F04-8DA3-174C-8465-5A6468805366}" dt="2022-10-02T10:47:47.913" v="112" actId="20577"/>
          <ac:spMkLst>
            <pc:docMk/>
            <pc:sldMk cId="1569311293" sldId="287"/>
            <ac:spMk id="2" creationId="{71860225-8D29-1C08-8587-C75A6F03A375}"/>
          </ac:spMkLst>
        </pc:spChg>
        <pc:spChg chg="mod">
          <ac:chgData name="Le Duy Dung (CECS)" userId="a579ea9d-3f3a-442b-9d62-356bb77d4fb3" providerId="ADAL" clId="{EC3C7F04-8DA3-174C-8465-5A6468805366}" dt="2022-10-02T10:46:04.201" v="95" actId="207"/>
          <ac:spMkLst>
            <pc:docMk/>
            <pc:sldMk cId="1569311293" sldId="287"/>
            <ac:spMk id="3" creationId="{C34F7230-1925-2170-3113-13FE2EB4F110}"/>
          </ac:spMkLst>
        </pc:spChg>
      </pc:sldChg>
      <pc:sldChg chg="del">
        <pc:chgData name="Le Duy Dung (CECS)" userId="a579ea9d-3f3a-442b-9d62-356bb77d4fb3" providerId="ADAL" clId="{EC3C7F04-8DA3-174C-8465-5A6468805366}" dt="2022-10-02T10:47:52.860" v="113" actId="2696"/>
        <pc:sldMkLst>
          <pc:docMk/>
          <pc:sldMk cId="1646603579" sldId="288"/>
        </pc:sldMkLst>
      </pc:sldChg>
      <pc:sldChg chg="addSp delSp modSp new mod">
        <pc:chgData name="Le Duy Dung (CECS)" userId="a579ea9d-3f3a-442b-9d62-356bb77d4fb3" providerId="ADAL" clId="{EC3C7F04-8DA3-174C-8465-5A6468805366}" dt="2022-10-02T10:59:01.238" v="406" actId="20577"/>
        <pc:sldMkLst>
          <pc:docMk/>
          <pc:sldMk cId="3289776329" sldId="288"/>
        </pc:sldMkLst>
        <pc:spChg chg="mod">
          <ac:chgData name="Le Duy Dung (CECS)" userId="a579ea9d-3f3a-442b-9d62-356bb77d4fb3" providerId="ADAL" clId="{EC3C7F04-8DA3-174C-8465-5A6468805366}" dt="2022-10-02T10:59:01.238" v="406" actId="20577"/>
          <ac:spMkLst>
            <pc:docMk/>
            <pc:sldMk cId="3289776329" sldId="288"/>
            <ac:spMk id="2" creationId="{A3A99E6D-DA40-F179-6A4E-903FCEE5CFC5}"/>
          </ac:spMkLst>
        </pc:spChg>
        <pc:spChg chg="del">
          <ac:chgData name="Le Duy Dung (CECS)" userId="a579ea9d-3f3a-442b-9d62-356bb77d4fb3" providerId="ADAL" clId="{EC3C7F04-8DA3-174C-8465-5A6468805366}" dt="2022-10-02T10:50:05.622" v="159" actId="931"/>
          <ac:spMkLst>
            <pc:docMk/>
            <pc:sldMk cId="3289776329" sldId="288"/>
            <ac:spMk id="3" creationId="{9F9DAAB5-D621-A6D3-EBD5-FC620E57E563}"/>
          </ac:spMkLst>
        </pc:spChg>
        <pc:spChg chg="add mod">
          <ac:chgData name="Le Duy Dung (CECS)" userId="a579ea9d-3f3a-442b-9d62-356bb77d4fb3" providerId="ADAL" clId="{EC3C7F04-8DA3-174C-8465-5A6468805366}" dt="2022-10-02T10:55:42.820" v="331" actId="20577"/>
          <ac:spMkLst>
            <pc:docMk/>
            <pc:sldMk cId="3289776329" sldId="288"/>
            <ac:spMk id="8" creationId="{D3A7904A-D0B2-0326-E022-88F9564F9CC1}"/>
          </ac:spMkLst>
        </pc:spChg>
        <pc:spChg chg="add mod">
          <ac:chgData name="Le Duy Dung (CECS)" userId="a579ea9d-3f3a-442b-9d62-356bb77d4fb3" providerId="ADAL" clId="{EC3C7F04-8DA3-174C-8465-5A6468805366}" dt="2022-10-02T10:55:02.598" v="315" actId="1076"/>
          <ac:spMkLst>
            <pc:docMk/>
            <pc:sldMk cId="3289776329" sldId="288"/>
            <ac:spMk id="9" creationId="{3D631044-15A0-BF42-B0D8-09E346F28026}"/>
          </ac:spMkLst>
        </pc:spChg>
        <pc:picChg chg="add mod">
          <ac:chgData name="Le Duy Dung (CECS)" userId="a579ea9d-3f3a-442b-9d62-356bb77d4fb3" providerId="ADAL" clId="{EC3C7F04-8DA3-174C-8465-5A6468805366}" dt="2022-10-02T10:55:13.664" v="317" actId="14100"/>
          <ac:picMkLst>
            <pc:docMk/>
            <pc:sldMk cId="3289776329" sldId="288"/>
            <ac:picMk id="6" creationId="{B05FE1FF-9EAB-0EF4-B1F2-1DF4E441AF4D}"/>
          </ac:picMkLst>
        </pc:picChg>
      </pc:sldChg>
      <pc:sldChg chg="del">
        <pc:chgData name="Le Duy Dung (CECS)" userId="a579ea9d-3f3a-442b-9d62-356bb77d4fb3" providerId="ADAL" clId="{EC3C7F04-8DA3-174C-8465-5A6468805366}" dt="2022-10-02T10:47:52.860" v="113" actId="2696"/>
        <pc:sldMkLst>
          <pc:docMk/>
          <pc:sldMk cId="1884814880" sldId="289"/>
        </pc:sldMkLst>
      </pc:sldChg>
      <pc:sldChg chg="addSp delSp modSp add mod">
        <pc:chgData name="Le Duy Dung (CECS)" userId="a579ea9d-3f3a-442b-9d62-356bb77d4fb3" providerId="ADAL" clId="{EC3C7F04-8DA3-174C-8465-5A6468805366}" dt="2022-10-02T11:05:25.577" v="457" actId="1076"/>
        <pc:sldMkLst>
          <pc:docMk/>
          <pc:sldMk cId="2814194941" sldId="289"/>
        </pc:sldMkLst>
        <pc:spChg chg="mod">
          <ac:chgData name="Le Duy Dung (CECS)" userId="a579ea9d-3f3a-442b-9d62-356bb77d4fb3" providerId="ADAL" clId="{EC3C7F04-8DA3-174C-8465-5A6468805366}" dt="2022-10-02T10:59:47.776" v="437" actId="20577"/>
          <ac:spMkLst>
            <pc:docMk/>
            <pc:sldMk cId="2814194941" sldId="289"/>
            <ac:spMk id="2" creationId="{A3A99E6D-DA40-F179-6A4E-903FCEE5CFC5}"/>
          </ac:spMkLst>
        </pc:spChg>
        <pc:spChg chg="add del mod">
          <ac:chgData name="Le Duy Dung (CECS)" userId="a579ea9d-3f3a-442b-9d62-356bb77d4fb3" providerId="ADAL" clId="{EC3C7F04-8DA3-174C-8465-5A6468805366}" dt="2022-10-02T10:59:12.205" v="409" actId="478"/>
          <ac:spMkLst>
            <pc:docMk/>
            <pc:sldMk cId="2814194941" sldId="289"/>
            <ac:spMk id="5" creationId="{D61E8569-42D7-263F-9B50-F1D79CBD4EDD}"/>
          </ac:spMkLst>
        </pc:spChg>
        <pc:spChg chg="del">
          <ac:chgData name="Le Duy Dung (CECS)" userId="a579ea9d-3f3a-442b-9d62-356bb77d4fb3" providerId="ADAL" clId="{EC3C7F04-8DA3-174C-8465-5A6468805366}" dt="2022-10-02T10:59:05.995" v="407" actId="478"/>
          <ac:spMkLst>
            <pc:docMk/>
            <pc:sldMk cId="2814194941" sldId="289"/>
            <ac:spMk id="8" creationId="{D3A7904A-D0B2-0326-E022-88F9564F9CC1}"/>
          </ac:spMkLst>
        </pc:spChg>
        <pc:spChg chg="del">
          <ac:chgData name="Le Duy Dung (CECS)" userId="a579ea9d-3f3a-442b-9d62-356bb77d4fb3" providerId="ADAL" clId="{EC3C7F04-8DA3-174C-8465-5A6468805366}" dt="2022-10-02T10:59:10.127" v="408" actId="478"/>
          <ac:spMkLst>
            <pc:docMk/>
            <pc:sldMk cId="2814194941" sldId="289"/>
            <ac:spMk id="9" creationId="{3D631044-15A0-BF42-B0D8-09E346F28026}"/>
          </ac:spMkLst>
        </pc:spChg>
        <pc:spChg chg="add mod">
          <ac:chgData name="Le Duy Dung (CECS)" userId="a579ea9d-3f3a-442b-9d62-356bb77d4fb3" providerId="ADAL" clId="{EC3C7F04-8DA3-174C-8465-5A6468805366}" dt="2022-10-02T11:05:25.577" v="457" actId="1076"/>
          <ac:spMkLst>
            <pc:docMk/>
            <pc:sldMk cId="2814194941" sldId="289"/>
            <ac:spMk id="12" creationId="{90ED6B99-43B0-E978-808E-BC524751CD78}"/>
          </ac:spMkLst>
        </pc:spChg>
        <pc:picChg chg="del">
          <ac:chgData name="Le Duy Dung (CECS)" userId="a579ea9d-3f3a-442b-9d62-356bb77d4fb3" providerId="ADAL" clId="{EC3C7F04-8DA3-174C-8465-5A6468805366}" dt="2022-10-02T10:59:05.995" v="407" actId="478"/>
          <ac:picMkLst>
            <pc:docMk/>
            <pc:sldMk cId="2814194941" sldId="289"/>
            <ac:picMk id="6" creationId="{B05FE1FF-9EAB-0EF4-B1F2-1DF4E441AF4D}"/>
          </ac:picMkLst>
        </pc:picChg>
        <pc:picChg chg="add mod">
          <ac:chgData name="Le Duy Dung (CECS)" userId="a579ea9d-3f3a-442b-9d62-356bb77d4fb3" providerId="ADAL" clId="{EC3C7F04-8DA3-174C-8465-5A6468805366}" dt="2022-10-02T11:04:39.413" v="446" actId="14100"/>
          <ac:picMkLst>
            <pc:docMk/>
            <pc:sldMk cId="2814194941" sldId="289"/>
            <ac:picMk id="10" creationId="{152944AA-BD16-614B-B642-43A654AA2FD4}"/>
          </ac:picMkLst>
        </pc:picChg>
      </pc:sldChg>
      <pc:sldChg chg="modSp new mod">
        <pc:chgData name="Le Duy Dung (CECS)" userId="a579ea9d-3f3a-442b-9d62-356bb77d4fb3" providerId="ADAL" clId="{EC3C7F04-8DA3-174C-8465-5A6468805366}" dt="2022-10-02T11:07:47.189" v="499" actId="20577"/>
        <pc:sldMkLst>
          <pc:docMk/>
          <pc:sldMk cId="1263939422" sldId="290"/>
        </pc:sldMkLst>
        <pc:spChg chg="mod">
          <ac:chgData name="Le Duy Dung (CECS)" userId="a579ea9d-3f3a-442b-9d62-356bb77d4fb3" providerId="ADAL" clId="{EC3C7F04-8DA3-174C-8465-5A6468805366}" dt="2022-10-02T11:06:34.089" v="467" actId="20577"/>
          <ac:spMkLst>
            <pc:docMk/>
            <pc:sldMk cId="1263939422" sldId="290"/>
            <ac:spMk id="2" creationId="{0DD6358E-291A-87A1-1866-62B491F4B17B}"/>
          </ac:spMkLst>
        </pc:spChg>
        <pc:spChg chg="mod">
          <ac:chgData name="Le Duy Dung (CECS)" userId="a579ea9d-3f3a-442b-9d62-356bb77d4fb3" providerId="ADAL" clId="{EC3C7F04-8DA3-174C-8465-5A6468805366}" dt="2022-10-02T11:07:47.189" v="499" actId="20577"/>
          <ac:spMkLst>
            <pc:docMk/>
            <pc:sldMk cId="1263939422" sldId="290"/>
            <ac:spMk id="3" creationId="{2E814A27-435F-3488-5584-046D323B146B}"/>
          </ac:spMkLst>
        </pc:spChg>
      </pc:sldChg>
      <pc:sldChg chg="del">
        <pc:chgData name="Le Duy Dung (CECS)" userId="a579ea9d-3f3a-442b-9d62-356bb77d4fb3" providerId="ADAL" clId="{EC3C7F04-8DA3-174C-8465-5A6468805366}" dt="2022-10-02T10:47:52.860" v="113" actId="2696"/>
        <pc:sldMkLst>
          <pc:docMk/>
          <pc:sldMk cId="2463079416" sldId="290"/>
        </pc:sldMkLst>
      </pc:sldChg>
      <pc:sldChg chg="del">
        <pc:chgData name="Le Duy Dung (CECS)" userId="a579ea9d-3f3a-442b-9d62-356bb77d4fb3" providerId="ADAL" clId="{EC3C7F04-8DA3-174C-8465-5A6468805366}" dt="2022-10-02T10:47:52.860" v="113" actId="2696"/>
        <pc:sldMkLst>
          <pc:docMk/>
          <pc:sldMk cId="2134232598" sldId="291"/>
        </pc:sldMkLst>
      </pc:sldChg>
      <pc:sldChg chg="modSp new mod">
        <pc:chgData name="Le Duy Dung (CECS)" userId="a579ea9d-3f3a-442b-9d62-356bb77d4fb3" providerId="ADAL" clId="{EC3C7F04-8DA3-174C-8465-5A6468805366}" dt="2022-10-02T11:08:44.921" v="537" actId="27636"/>
        <pc:sldMkLst>
          <pc:docMk/>
          <pc:sldMk cId="3938735142" sldId="291"/>
        </pc:sldMkLst>
        <pc:spChg chg="mod">
          <ac:chgData name="Le Duy Dung (CECS)" userId="a579ea9d-3f3a-442b-9d62-356bb77d4fb3" providerId="ADAL" clId="{EC3C7F04-8DA3-174C-8465-5A6468805366}" dt="2022-10-02T11:08:28.594" v="531" actId="20577"/>
          <ac:spMkLst>
            <pc:docMk/>
            <pc:sldMk cId="3938735142" sldId="291"/>
            <ac:spMk id="2" creationId="{A1BAA3C9-F7F3-DC31-D371-93898623848E}"/>
          </ac:spMkLst>
        </pc:spChg>
        <pc:spChg chg="mod">
          <ac:chgData name="Le Duy Dung (CECS)" userId="a579ea9d-3f3a-442b-9d62-356bb77d4fb3" providerId="ADAL" clId="{EC3C7F04-8DA3-174C-8465-5A6468805366}" dt="2022-10-02T11:08:44.921" v="537" actId="27636"/>
          <ac:spMkLst>
            <pc:docMk/>
            <pc:sldMk cId="3938735142" sldId="291"/>
            <ac:spMk id="3" creationId="{24708031-029E-766F-F36F-705C2AC4A2DC}"/>
          </ac:spMkLst>
        </pc:spChg>
      </pc:sldChg>
      <pc:sldChg chg="modSp new mod">
        <pc:chgData name="Le Duy Dung (CECS)" userId="a579ea9d-3f3a-442b-9d62-356bb77d4fb3" providerId="ADAL" clId="{EC3C7F04-8DA3-174C-8465-5A6468805366}" dt="2022-10-02T11:12:18.642" v="612" actId="20577"/>
        <pc:sldMkLst>
          <pc:docMk/>
          <pc:sldMk cId="762326453" sldId="292"/>
        </pc:sldMkLst>
        <pc:spChg chg="mod">
          <ac:chgData name="Le Duy Dung (CECS)" userId="a579ea9d-3f3a-442b-9d62-356bb77d4fb3" providerId="ADAL" clId="{EC3C7F04-8DA3-174C-8465-5A6468805366}" dt="2022-10-02T11:09:54.169" v="570" actId="20577"/>
          <ac:spMkLst>
            <pc:docMk/>
            <pc:sldMk cId="762326453" sldId="292"/>
            <ac:spMk id="2" creationId="{3148F772-9E2D-001D-7E2C-A3D1AA40D65D}"/>
          </ac:spMkLst>
        </pc:spChg>
        <pc:spChg chg="mod">
          <ac:chgData name="Le Duy Dung (CECS)" userId="a579ea9d-3f3a-442b-9d62-356bb77d4fb3" providerId="ADAL" clId="{EC3C7F04-8DA3-174C-8465-5A6468805366}" dt="2022-10-02T11:12:18.642" v="612" actId="20577"/>
          <ac:spMkLst>
            <pc:docMk/>
            <pc:sldMk cId="762326453" sldId="292"/>
            <ac:spMk id="3" creationId="{D94ED85B-FB93-683C-8A91-DE512BCC4A63}"/>
          </ac:spMkLst>
        </pc:spChg>
      </pc:sldChg>
      <pc:sldChg chg="del">
        <pc:chgData name="Le Duy Dung (CECS)" userId="a579ea9d-3f3a-442b-9d62-356bb77d4fb3" providerId="ADAL" clId="{EC3C7F04-8DA3-174C-8465-5A6468805366}" dt="2022-10-02T10:47:52.860" v="113" actId="2696"/>
        <pc:sldMkLst>
          <pc:docMk/>
          <pc:sldMk cId="3390870144" sldId="292"/>
        </pc:sldMkLst>
      </pc:sldChg>
      <pc:sldChg chg="del">
        <pc:chgData name="Le Duy Dung (CECS)" userId="a579ea9d-3f3a-442b-9d62-356bb77d4fb3" providerId="ADAL" clId="{EC3C7F04-8DA3-174C-8465-5A6468805366}" dt="2022-10-02T10:47:52.860" v="113" actId="2696"/>
        <pc:sldMkLst>
          <pc:docMk/>
          <pc:sldMk cId="519431362" sldId="293"/>
        </pc:sldMkLst>
      </pc:sldChg>
      <pc:sldChg chg="modSp new mod">
        <pc:chgData name="Le Duy Dung (CECS)" userId="a579ea9d-3f3a-442b-9d62-356bb77d4fb3" providerId="ADAL" clId="{EC3C7F04-8DA3-174C-8465-5A6468805366}" dt="2022-10-02T11:12:28.834" v="624" actId="20577"/>
        <pc:sldMkLst>
          <pc:docMk/>
          <pc:sldMk cId="945158038" sldId="293"/>
        </pc:sldMkLst>
        <pc:spChg chg="mod">
          <ac:chgData name="Le Duy Dung (CECS)" userId="a579ea9d-3f3a-442b-9d62-356bb77d4fb3" providerId="ADAL" clId="{EC3C7F04-8DA3-174C-8465-5A6468805366}" dt="2022-10-02T11:12:28.834" v="624" actId="20577"/>
          <ac:spMkLst>
            <pc:docMk/>
            <pc:sldMk cId="945158038" sldId="293"/>
            <ac:spMk id="2" creationId="{0D14E61C-DAD5-90ED-69F9-E668DDCC7141}"/>
          </ac:spMkLst>
        </pc:spChg>
      </pc:sldChg>
      <pc:sldChg chg="del">
        <pc:chgData name="Le Duy Dung (CECS)" userId="a579ea9d-3f3a-442b-9d62-356bb77d4fb3" providerId="ADAL" clId="{EC3C7F04-8DA3-174C-8465-5A6468805366}" dt="2022-10-02T10:47:52.860" v="113" actId="2696"/>
        <pc:sldMkLst>
          <pc:docMk/>
          <pc:sldMk cId="3229518510" sldId="294"/>
        </pc:sldMkLst>
      </pc:sldChg>
      <pc:sldChg chg="modSp new mod">
        <pc:chgData name="Le Duy Dung (CECS)" userId="a579ea9d-3f3a-442b-9d62-356bb77d4fb3" providerId="ADAL" clId="{EC3C7F04-8DA3-174C-8465-5A6468805366}" dt="2022-10-02T11:26:39.366" v="655" actId="2710"/>
        <pc:sldMkLst>
          <pc:docMk/>
          <pc:sldMk cId="4204508376" sldId="294"/>
        </pc:sldMkLst>
        <pc:spChg chg="mod">
          <ac:chgData name="Le Duy Dung (CECS)" userId="a579ea9d-3f3a-442b-9d62-356bb77d4fb3" providerId="ADAL" clId="{EC3C7F04-8DA3-174C-8465-5A6468805366}" dt="2022-10-02T11:26:17.937" v="649" actId="20577"/>
          <ac:spMkLst>
            <pc:docMk/>
            <pc:sldMk cId="4204508376" sldId="294"/>
            <ac:spMk id="2" creationId="{D0766CC4-8E66-A1A9-1931-5C071C79918D}"/>
          </ac:spMkLst>
        </pc:spChg>
        <pc:spChg chg="mod">
          <ac:chgData name="Le Duy Dung (CECS)" userId="a579ea9d-3f3a-442b-9d62-356bb77d4fb3" providerId="ADAL" clId="{EC3C7F04-8DA3-174C-8465-5A6468805366}" dt="2022-10-02T11:26:39.366" v="655" actId="2710"/>
          <ac:spMkLst>
            <pc:docMk/>
            <pc:sldMk cId="4204508376" sldId="294"/>
            <ac:spMk id="3" creationId="{8B64DB2C-0E81-724A-4ADF-5344D8FD0371}"/>
          </ac:spMkLst>
        </pc:spChg>
      </pc:sldChg>
      <pc:sldChg chg="modSp new mod">
        <pc:chgData name="Le Duy Dung (CECS)" userId="a579ea9d-3f3a-442b-9d62-356bb77d4fb3" providerId="ADAL" clId="{EC3C7F04-8DA3-174C-8465-5A6468805366}" dt="2022-10-02T11:54:44.213" v="670" actId="2710"/>
        <pc:sldMkLst>
          <pc:docMk/>
          <pc:sldMk cId="1110352360" sldId="295"/>
        </pc:sldMkLst>
        <pc:spChg chg="mod">
          <ac:chgData name="Le Duy Dung (CECS)" userId="a579ea9d-3f3a-442b-9d62-356bb77d4fb3" providerId="ADAL" clId="{EC3C7F04-8DA3-174C-8465-5A6468805366}" dt="2022-10-02T11:53:34.472" v="660" actId="404"/>
          <ac:spMkLst>
            <pc:docMk/>
            <pc:sldMk cId="1110352360" sldId="295"/>
            <ac:spMk id="2" creationId="{A73FDC6D-B965-113A-5F10-28C571C03462}"/>
          </ac:spMkLst>
        </pc:spChg>
        <pc:spChg chg="mod">
          <ac:chgData name="Le Duy Dung (CECS)" userId="a579ea9d-3f3a-442b-9d62-356bb77d4fb3" providerId="ADAL" clId="{EC3C7F04-8DA3-174C-8465-5A6468805366}" dt="2022-10-02T11:54:44.213" v="670" actId="2710"/>
          <ac:spMkLst>
            <pc:docMk/>
            <pc:sldMk cId="1110352360" sldId="295"/>
            <ac:spMk id="3" creationId="{86097AEF-3DC5-7E4D-8BF4-667027E4A826}"/>
          </ac:spMkLst>
        </pc:spChg>
      </pc:sldChg>
      <pc:sldChg chg="del">
        <pc:chgData name="Le Duy Dung (CECS)" userId="a579ea9d-3f3a-442b-9d62-356bb77d4fb3" providerId="ADAL" clId="{EC3C7F04-8DA3-174C-8465-5A6468805366}" dt="2022-10-02T10:47:52.860" v="113" actId="2696"/>
        <pc:sldMkLst>
          <pc:docMk/>
          <pc:sldMk cId="2264554470" sldId="295"/>
        </pc:sldMkLst>
      </pc:sldChg>
      <pc:sldChg chg="new del">
        <pc:chgData name="Le Duy Dung (CECS)" userId="a579ea9d-3f3a-442b-9d62-356bb77d4fb3" providerId="ADAL" clId="{EC3C7F04-8DA3-174C-8465-5A6468805366}" dt="2022-10-02T11:53:26.080" v="657" actId="2696"/>
        <pc:sldMkLst>
          <pc:docMk/>
          <pc:sldMk cId="3293892233" sldId="295"/>
        </pc:sldMkLst>
      </pc:sldChg>
      <pc:sldChg chg="modSp new mod">
        <pc:chgData name="Le Duy Dung (CECS)" userId="a579ea9d-3f3a-442b-9d62-356bb77d4fb3" providerId="ADAL" clId="{EC3C7F04-8DA3-174C-8465-5A6468805366}" dt="2022-10-02T11:54:49.728" v="673" actId="20577"/>
        <pc:sldMkLst>
          <pc:docMk/>
          <pc:sldMk cId="2123396965" sldId="296"/>
        </pc:sldMkLst>
        <pc:spChg chg="mod">
          <ac:chgData name="Le Duy Dung (CECS)" userId="a579ea9d-3f3a-442b-9d62-356bb77d4fb3" providerId="ADAL" clId="{EC3C7F04-8DA3-174C-8465-5A6468805366}" dt="2022-10-02T11:54:18.262" v="665"/>
          <ac:spMkLst>
            <pc:docMk/>
            <pc:sldMk cId="2123396965" sldId="296"/>
            <ac:spMk id="2" creationId="{E4C4BC00-191F-280B-1613-467D46019C42}"/>
          </ac:spMkLst>
        </pc:spChg>
        <pc:spChg chg="mod">
          <ac:chgData name="Le Duy Dung (CECS)" userId="a579ea9d-3f3a-442b-9d62-356bb77d4fb3" providerId="ADAL" clId="{EC3C7F04-8DA3-174C-8465-5A6468805366}" dt="2022-10-02T11:54:49.728" v="673" actId="20577"/>
          <ac:spMkLst>
            <pc:docMk/>
            <pc:sldMk cId="2123396965" sldId="296"/>
            <ac:spMk id="3" creationId="{C9C8257D-36CC-D86E-79D9-1C24809774F4}"/>
          </ac:spMkLst>
        </pc:spChg>
      </pc:sldChg>
      <pc:sldChg chg="del">
        <pc:chgData name="Le Duy Dung (CECS)" userId="a579ea9d-3f3a-442b-9d62-356bb77d4fb3" providerId="ADAL" clId="{EC3C7F04-8DA3-174C-8465-5A6468805366}" dt="2022-10-02T10:47:52.860" v="113" actId="2696"/>
        <pc:sldMkLst>
          <pc:docMk/>
          <pc:sldMk cId="3052491082" sldId="296"/>
        </pc:sldMkLst>
      </pc:sldChg>
      <pc:sldChg chg="modSp new mod">
        <pc:chgData name="Le Duy Dung (CECS)" userId="a579ea9d-3f3a-442b-9d62-356bb77d4fb3" providerId="ADAL" clId="{EC3C7F04-8DA3-174C-8465-5A6468805366}" dt="2022-10-02T11:55:19.819" v="707"/>
        <pc:sldMkLst>
          <pc:docMk/>
          <pc:sldMk cId="1884693359" sldId="297"/>
        </pc:sldMkLst>
        <pc:spChg chg="mod">
          <ac:chgData name="Le Duy Dung (CECS)" userId="a579ea9d-3f3a-442b-9d62-356bb77d4fb3" providerId="ADAL" clId="{EC3C7F04-8DA3-174C-8465-5A6468805366}" dt="2022-10-02T11:55:08.686" v="704" actId="20577"/>
          <ac:spMkLst>
            <pc:docMk/>
            <pc:sldMk cId="1884693359" sldId="297"/>
            <ac:spMk id="2" creationId="{8C693A86-F97C-F3B7-F184-44554C6F38D1}"/>
          </ac:spMkLst>
        </pc:spChg>
        <pc:spChg chg="mod">
          <ac:chgData name="Le Duy Dung (CECS)" userId="a579ea9d-3f3a-442b-9d62-356bb77d4fb3" providerId="ADAL" clId="{EC3C7F04-8DA3-174C-8465-5A6468805366}" dt="2022-10-02T11:55:19.819" v="707"/>
          <ac:spMkLst>
            <pc:docMk/>
            <pc:sldMk cId="1884693359" sldId="297"/>
            <ac:spMk id="3" creationId="{B776B503-88D7-6513-8614-E50FB144B06C}"/>
          </ac:spMkLst>
        </pc:spChg>
      </pc:sldChg>
      <pc:sldChg chg="del">
        <pc:chgData name="Le Duy Dung (CECS)" userId="a579ea9d-3f3a-442b-9d62-356bb77d4fb3" providerId="ADAL" clId="{EC3C7F04-8DA3-174C-8465-5A6468805366}" dt="2022-10-02T10:47:52.860" v="113" actId="2696"/>
        <pc:sldMkLst>
          <pc:docMk/>
          <pc:sldMk cId="3659298721" sldId="297"/>
        </pc:sldMkLst>
      </pc:sldChg>
      <pc:sldChg chg="del">
        <pc:chgData name="Le Duy Dung (CECS)" userId="a579ea9d-3f3a-442b-9d62-356bb77d4fb3" providerId="ADAL" clId="{EC3C7F04-8DA3-174C-8465-5A6468805366}" dt="2022-10-02T10:47:52.860" v="113" actId="2696"/>
        <pc:sldMkLst>
          <pc:docMk/>
          <pc:sldMk cId="1028486537" sldId="298"/>
        </pc:sldMkLst>
      </pc:sldChg>
      <pc:sldChg chg="modSp new mod">
        <pc:chgData name="Le Duy Dung (CECS)" userId="a579ea9d-3f3a-442b-9d62-356bb77d4fb3" providerId="ADAL" clId="{EC3C7F04-8DA3-174C-8465-5A6468805366}" dt="2022-10-02T11:55:59.954" v="712" actId="5793"/>
        <pc:sldMkLst>
          <pc:docMk/>
          <pc:sldMk cId="1758432297" sldId="298"/>
        </pc:sldMkLst>
        <pc:spChg chg="mod">
          <ac:chgData name="Le Duy Dung (CECS)" userId="a579ea9d-3f3a-442b-9d62-356bb77d4fb3" providerId="ADAL" clId="{EC3C7F04-8DA3-174C-8465-5A6468805366}" dt="2022-10-02T11:55:47.155" v="709"/>
          <ac:spMkLst>
            <pc:docMk/>
            <pc:sldMk cId="1758432297" sldId="298"/>
            <ac:spMk id="2" creationId="{75B9CA7F-0654-0DC5-568B-003709BBD4CF}"/>
          </ac:spMkLst>
        </pc:spChg>
        <pc:spChg chg="mod">
          <ac:chgData name="Le Duy Dung (CECS)" userId="a579ea9d-3f3a-442b-9d62-356bb77d4fb3" providerId="ADAL" clId="{EC3C7F04-8DA3-174C-8465-5A6468805366}" dt="2022-10-02T11:55:59.954" v="712" actId="5793"/>
          <ac:spMkLst>
            <pc:docMk/>
            <pc:sldMk cId="1758432297" sldId="298"/>
            <ac:spMk id="3" creationId="{476A4EB9-1B42-C606-CE7E-9489AF1FCB24}"/>
          </ac:spMkLst>
        </pc:spChg>
      </pc:sldChg>
      <pc:sldChg chg="addSp delSp modSp new mod modNotesTx">
        <pc:chgData name="Le Duy Dung (CECS)" userId="a579ea9d-3f3a-442b-9d62-356bb77d4fb3" providerId="ADAL" clId="{EC3C7F04-8DA3-174C-8465-5A6468805366}" dt="2022-10-02T11:58:48.594" v="749"/>
        <pc:sldMkLst>
          <pc:docMk/>
          <pc:sldMk cId="1632480161" sldId="299"/>
        </pc:sldMkLst>
        <pc:spChg chg="mod">
          <ac:chgData name="Le Duy Dung (CECS)" userId="a579ea9d-3f3a-442b-9d62-356bb77d4fb3" providerId="ADAL" clId="{EC3C7F04-8DA3-174C-8465-5A6468805366}" dt="2022-10-02T11:57:14.008" v="743" actId="20577"/>
          <ac:spMkLst>
            <pc:docMk/>
            <pc:sldMk cId="1632480161" sldId="299"/>
            <ac:spMk id="2" creationId="{E1140E64-044C-0489-AFD8-BFB9603FA753}"/>
          </ac:spMkLst>
        </pc:spChg>
        <pc:spChg chg="del">
          <ac:chgData name="Le Duy Dung (CECS)" userId="a579ea9d-3f3a-442b-9d62-356bb77d4fb3" providerId="ADAL" clId="{EC3C7F04-8DA3-174C-8465-5A6468805366}" dt="2022-10-02T11:57:31.774" v="747" actId="478"/>
          <ac:spMkLst>
            <pc:docMk/>
            <pc:sldMk cId="1632480161" sldId="299"/>
            <ac:spMk id="3" creationId="{81107B8C-1664-8FD3-5AFF-A6A48A59FF9C}"/>
          </ac:spMkLst>
        </pc:spChg>
        <pc:picChg chg="add mod">
          <ac:chgData name="Le Duy Dung (CECS)" userId="a579ea9d-3f3a-442b-9d62-356bb77d4fb3" providerId="ADAL" clId="{EC3C7F04-8DA3-174C-8465-5A6468805366}" dt="2022-10-02T11:57:36.118" v="748" actId="14100"/>
          <ac:picMkLst>
            <pc:docMk/>
            <pc:sldMk cId="1632480161" sldId="299"/>
            <ac:picMk id="5" creationId="{F386D23A-BAFE-069D-7E4C-4D93D61B8958}"/>
          </ac:picMkLst>
        </pc:picChg>
      </pc:sldChg>
      <pc:sldChg chg="del">
        <pc:chgData name="Le Duy Dung (CECS)" userId="a579ea9d-3f3a-442b-9d62-356bb77d4fb3" providerId="ADAL" clId="{EC3C7F04-8DA3-174C-8465-5A6468805366}" dt="2022-10-02T10:47:52.860" v="113" actId="2696"/>
        <pc:sldMkLst>
          <pc:docMk/>
          <pc:sldMk cId="3854174793" sldId="299"/>
        </pc:sldMkLst>
      </pc:sldChg>
      <pc:sldChg chg="modSp new mod">
        <pc:chgData name="Le Duy Dung (CECS)" userId="a579ea9d-3f3a-442b-9d62-356bb77d4fb3" providerId="ADAL" clId="{EC3C7F04-8DA3-174C-8465-5A6468805366}" dt="2022-10-02T12:01:58.839" v="781" actId="5793"/>
        <pc:sldMkLst>
          <pc:docMk/>
          <pc:sldMk cId="3417693248" sldId="300"/>
        </pc:sldMkLst>
        <pc:spChg chg="mod">
          <ac:chgData name="Le Duy Dung (CECS)" userId="a579ea9d-3f3a-442b-9d62-356bb77d4fb3" providerId="ADAL" clId="{EC3C7F04-8DA3-174C-8465-5A6468805366}" dt="2022-10-02T12:00:18.238" v="777" actId="20577"/>
          <ac:spMkLst>
            <pc:docMk/>
            <pc:sldMk cId="3417693248" sldId="300"/>
            <ac:spMk id="2" creationId="{684FC787-F299-C66B-D49A-2482F443DB8C}"/>
          </ac:spMkLst>
        </pc:spChg>
        <pc:spChg chg="mod">
          <ac:chgData name="Le Duy Dung (CECS)" userId="a579ea9d-3f3a-442b-9d62-356bb77d4fb3" providerId="ADAL" clId="{EC3C7F04-8DA3-174C-8465-5A6468805366}" dt="2022-10-02T12:01:58.839" v="781" actId="5793"/>
          <ac:spMkLst>
            <pc:docMk/>
            <pc:sldMk cId="3417693248" sldId="300"/>
            <ac:spMk id="3" creationId="{6FB2F878-1AAB-746B-553B-CAB25E163FF1}"/>
          </ac:spMkLst>
        </pc:spChg>
      </pc:sldChg>
      <pc:sldChg chg="modSp new mod">
        <pc:chgData name="Le Duy Dung (CECS)" userId="a579ea9d-3f3a-442b-9d62-356bb77d4fb3" providerId="ADAL" clId="{EC3C7F04-8DA3-174C-8465-5A6468805366}" dt="2022-10-02T12:04:00.268" v="806" actId="2710"/>
        <pc:sldMkLst>
          <pc:docMk/>
          <pc:sldMk cId="1936951453" sldId="301"/>
        </pc:sldMkLst>
        <pc:spChg chg="mod">
          <ac:chgData name="Le Duy Dung (CECS)" userId="a579ea9d-3f3a-442b-9d62-356bb77d4fb3" providerId="ADAL" clId="{EC3C7F04-8DA3-174C-8465-5A6468805366}" dt="2022-10-02T12:02:12.859" v="803" actId="20577"/>
          <ac:spMkLst>
            <pc:docMk/>
            <pc:sldMk cId="1936951453" sldId="301"/>
            <ac:spMk id="2" creationId="{D42E6D58-9143-5F86-38C8-40539712D351}"/>
          </ac:spMkLst>
        </pc:spChg>
        <pc:spChg chg="mod">
          <ac:chgData name="Le Duy Dung (CECS)" userId="a579ea9d-3f3a-442b-9d62-356bb77d4fb3" providerId="ADAL" clId="{EC3C7F04-8DA3-174C-8465-5A6468805366}" dt="2022-10-02T12:04:00.268" v="806" actId="2710"/>
          <ac:spMkLst>
            <pc:docMk/>
            <pc:sldMk cId="1936951453" sldId="301"/>
            <ac:spMk id="3" creationId="{2152F3F4-56CA-4D95-6602-EFFDB5156DF3}"/>
          </ac:spMkLst>
        </pc:spChg>
      </pc:sldChg>
      <pc:sldChg chg="modSp new mod">
        <pc:chgData name="Le Duy Dung (CECS)" userId="a579ea9d-3f3a-442b-9d62-356bb77d4fb3" providerId="ADAL" clId="{EC3C7F04-8DA3-174C-8465-5A6468805366}" dt="2022-10-02T12:12:31.798" v="844" actId="20577"/>
        <pc:sldMkLst>
          <pc:docMk/>
          <pc:sldMk cId="3180065112" sldId="302"/>
        </pc:sldMkLst>
        <pc:spChg chg="mod">
          <ac:chgData name="Le Duy Dung (CECS)" userId="a579ea9d-3f3a-442b-9d62-356bb77d4fb3" providerId="ADAL" clId="{EC3C7F04-8DA3-174C-8465-5A6468805366}" dt="2022-10-02T12:04:52.955" v="816" actId="20577"/>
          <ac:spMkLst>
            <pc:docMk/>
            <pc:sldMk cId="3180065112" sldId="302"/>
            <ac:spMk id="2" creationId="{D5CEF1AA-FF6D-4098-3466-F066EBF60802}"/>
          </ac:spMkLst>
        </pc:spChg>
        <pc:spChg chg="mod">
          <ac:chgData name="Le Duy Dung (CECS)" userId="a579ea9d-3f3a-442b-9d62-356bb77d4fb3" providerId="ADAL" clId="{EC3C7F04-8DA3-174C-8465-5A6468805366}" dt="2022-10-02T12:12:31.798" v="844" actId="20577"/>
          <ac:spMkLst>
            <pc:docMk/>
            <pc:sldMk cId="3180065112" sldId="302"/>
            <ac:spMk id="3" creationId="{34A071A0-178F-7C33-529B-EF73FB183FD2}"/>
          </ac:spMkLst>
        </pc:spChg>
      </pc:sldChg>
      <pc:sldChg chg="addSp delSp modSp add del mod modAnim">
        <pc:chgData name="Le Duy Dung (CECS)" userId="a579ea9d-3f3a-442b-9d62-356bb77d4fb3" providerId="ADAL" clId="{EC3C7F04-8DA3-174C-8465-5A6468805366}" dt="2022-10-03T03:41:19.774" v="916" actId="2696"/>
        <pc:sldMkLst>
          <pc:docMk/>
          <pc:sldMk cId="2178228446" sldId="303"/>
        </pc:sldMkLst>
        <pc:spChg chg="add mod">
          <ac:chgData name="Le Duy Dung (CECS)" userId="a579ea9d-3f3a-442b-9d62-356bb77d4fb3" providerId="ADAL" clId="{EC3C7F04-8DA3-174C-8465-5A6468805366}" dt="2022-10-03T01:34:17.078" v="911" actId="1076"/>
          <ac:spMkLst>
            <pc:docMk/>
            <pc:sldMk cId="2178228446" sldId="303"/>
            <ac:spMk id="5" creationId="{B7635C59-72A5-6B05-1BDB-6F198ADFA302}"/>
          </ac:spMkLst>
        </pc:spChg>
        <pc:spChg chg="del">
          <ac:chgData name="Le Duy Dung (CECS)" userId="a579ea9d-3f3a-442b-9d62-356bb77d4fb3" providerId="ADAL" clId="{EC3C7F04-8DA3-174C-8465-5A6468805366}" dt="2022-10-03T01:31:59.633" v="848" actId="478"/>
          <ac:spMkLst>
            <pc:docMk/>
            <pc:sldMk cId="2178228446" sldId="303"/>
            <ac:spMk id="8" creationId="{D3A7904A-D0B2-0326-E022-88F9564F9CC1}"/>
          </ac:spMkLst>
        </pc:spChg>
        <pc:spChg chg="del">
          <ac:chgData name="Le Duy Dung (CECS)" userId="a579ea9d-3f3a-442b-9d62-356bb77d4fb3" providerId="ADAL" clId="{EC3C7F04-8DA3-174C-8465-5A6468805366}" dt="2022-10-03T01:31:55.932" v="847" actId="478"/>
          <ac:spMkLst>
            <pc:docMk/>
            <pc:sldMk cId="2178228446" sldId="303"/>
            <ac:spMk id="9" creationId="{3D631044-15A0-BF42-B0D8-09E346F28026}"/>
          </ac:spMkLst>
        </pc:spChg>
        <pc:picChg chg="del">
          <ac:chgData name="Le Duy Dung (CECS)" userId="a579ea9d-3f3a-442b-9d62-356bb77d4fb3" providerId="ADAL" clId="{EC3C7F04-8DA3-174C-8465-5A6468805366}" dt="2022-10-03T01:31:52.052" v="846" actId="478"/>
          <ac:picMkLst>
            <pc:docMk/>
            <pc:sldMk cId="2178228446" sldId="303"/>
            <ac:picMk id="6" creationId="{B05FE1FF-9EAB-0EF4-B1F2-1DF4E441AF4D}"/>
          </ac:picMkLst>
        </pc:picChg>
        <pc:picChg chg="add mod">
          <ac:chgData name="Le Duy Dung (CECS)" userId="a579ea9d-3f3a-442b-9d62-356bb77d4fb3" providerId="ADAL" clId="{EC3C7F04-8DA3-174C-8465-5A6468805366}" dt="2022-10-03T01:34:17.078" v="911" actId="1076"/>
          <ac:picMkLst>
            <pc:docMk/>
            <pc:sldMk cId="2178228446" sldId="303"/>
            <ac:picMk id="7" creationId="{09E1F546-BC88-5DC8-2D05-B3832C577E78}"/>
          </ac:picMkLst>
        </pc:picChg>
      </pc:sldChg>
      <pc:sldMasterChg chg="del delSldLayout">
        <pc:chgData name="Le Duy Dung (CECS)" userId="a579ea9d-3f3a-442b-9d62-356bb77d4fb3" providerId="ADAL" clId="{EC3C7F04-8DA3-174C-8465-5A6468805366}" dt="2022-10-02T10:47:52.860" v="113" actId="2696"/>
        <pc:sldMasterMkLst>
          <pc:docMk/>
          <pc:sldMasterMk cId="755230470" sldId="2147483688"/>
        </pc:sldMasterMkLst>
        <pc:sldLayoutChg chg="del">
          <pc:chgData name="Le Duy Dung (CECS)" userId="a579ea9d-3f3a-442b-9d62-356bb77d4fb3" providerId="ADAL" clId="{EC3C7F04-8DA3-174C-8465-5A6468805366}" dt="2022-10-02T10:47:52.860" v="113" actId="2696"/>
          <pc:sldLayoutMkLst>
            <pc:docMk/>
            <pc:sldMasterMk cId="755230470" sldId="2147483688"/>
            <pc:sldLayoutMk cId="1420051067" sldId="2147483689"/>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1558777434" sldId="2147483690"/>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3529343558" sldId="2147483691"/>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2169524678" sldId="2147483692"/>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182833517" sldId="2147483693"/>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1969370829" sldId="2147483694"/>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1323718775" sldId="2147483695"/>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3808061444" sldId="2147483696"/>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1832910892" sldId="2147483697"/>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903491910" sldId="2147483698"/>
          </pc:sldLayoutMkLst>
        </pc:sldLayoutChg>
        <pc:sldLayoutChg chg="del">
          <pc:chgData name="Le Duy Dung (CECS)" userId="a579ea9d-3f3a-442b-9d62-356bb77d4fb3" providerId="ADAL" clId="{EC3C7F04-8DA3-174C-8465-5A6468805366}" dt="2022-10-02T10:47:52.860" v="113" actId="2696"/>
          <pc:sldLayoutMkLst>
            <pc:docMk/>
            <pc:sldMasterMk cId="755230470" sldId="2147483688"/>
            <pc:sldLayoutMk cId="2579877518" sldId="214748369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afbd4b857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cafbd4b857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Điểm khác biệt giữa **"software engineering" (kỹ thuật phần mềm)** và **"programming" (lập trình)** nằm ở phạm vi và mục tiêu của mỗi hoạt động.</a:t>
            </a:r>
          </a:p>
          <a:p>
            <a:endParaRPr lang="vi-VN" dirty="0"/>
          </a:p>
          <a:p>
            <a:r>
              <a:rPr lang="vi-VN" dirty="0"/>
              <a:t>1. **Software Engineering (Kỹ thuật phần mềm)**:</a:t>
            </a:r>
          </a:p>
          <a:p>
            <a:r>
              <a:rPr lang="vi-VN" dirty="0"/>
              <a:t>   - Là một lĩnh vực chuyên sâu về thiết kế, phát triển, và bảo trì phần mềm có hệ thống. Kỹ thuật phần mềm tập trung vào các phương pháp, quy trình, và công cụ để xây dựng phần mềm một cách có tổ chức, an toàn và hiệu quả, nhằm đáp ứng các yêu cầu phức tạp của người dùng và doanh nghiệp.</a:t>
            </a:r>
          </a:p>
          <a:p>
            <a:r>
              <a:rPr lang="vi-VN" dirty="0"/>
              <a:t>   - Các kỹ sư phần mềm thường làm việc với các phương pháp quản lý dự án, phân tích yêu cầu, thiết kế hệ thống, kiểm thử, và bảo trì dài hạn.</a:t>
            </a:r>
          </a:p>
          <a:p>
            <a:r>
              <a:rPr lang="vi-VN" dirty="0"/>
              <a:t>   - Kỹ thuật phần mềm không chỉ dừng ở việc viết mã (coding), mà còn phải tính đến vòng đời của sản phẩm phần mềm, bao gồm lập kế hoạch, quản lý tài nguyên, kiểm soát chất lượng và đảm bảo khả năng bảo trì về sau.</a:t>
            </a:r>
          </a:p>
          <a:p>
            <a:endParaRPr lang="vi-VN" dirty="0"/>
          </a:p>
          <a:p>
            <a:r>
              <a:rPr lang="vi-VN" dirty="0"/>
              <a:t>2. **Programming (Lập trình)**:</a:t>
            </a:r>
          </a:p>
          <a:p>
            <a:r>
              <a:rPr lang="vi-VN" dirty="0"/>
              <a:t>   - Lập trình là quá trình viết mã để tạo ra một ứng dụng hoặc chương trình máy tính cụ thể. Nó tập trung vào việc hiện thực hóa các yêu cầu chức năng qua việc viết mã bằng ngôn ngữ lập trình như Python, Java, hoặc C++.</a:t>
            </a:r>
          </a:p>
          <a:p>
            <a:r>
              <a:rPr lang="vi-VN" dirty="0"/>
              <a:t>   - Một lập trình viên chủ yếu tập trung vào các kỹ năng viết mã, sửa lỗi và kiểm thử ở cấp độ mã nguồn.</a:t>
            </a:r>
          </a:p>
          <a:p>
            <a:r>
              <a:rPr lang="vi-VN" dirty="0"/>
              <a:t>   - Lập trình là một phần trong quá trình phát triển phần mềm, nhưng không bao gồm các khía cạnh rộng hơn như quản lý dự án, phân tích yêu cầu, hoặc bảo trì.</a:t>
            </a:r>
          </a:p>
          <a:p>
            <a:endParaRPr lang="vi-VN" dirty="0"/>
          </a:p>
          <a:p>
            <a:r>
              <a:rPr lang="vi-VN" dirty="0"/>
              <a:t>Tóm lại, **kỹ thuật phần mềm là một quy trình tổng thể từ khi lên ý tưởng cho đến khi hoàn thiện và duy trì phần mềm**, trong khi **lập trình là một phần trong quy trình đó, tập trung vào việc viết mã và phát triển chức năng cụ thể**.</a:t>
            </a:r>
            <a:endParaRPr lang="en-US" dirty="0"/>
          </a:p>
        </p:txBody>
      </p:sp>
    </p:spTree>
    <p:extLst>
      <p:ext uri="{BB962C8B-B14F-4D97-AF65-F5344CB8AC3E}">
        <p14:creationId xmlns:p14="http://schemas.microsoft.com/office/powerpoint/2010/main" val="1790620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“An engineering discipline that is concerned with all aspects of software production”</a:t>
            </a:r>
            <a:endParaRPr lang="vi-VN" dirty="0"/>
          </a:p>
          <a:p>
            <a:pPr>
              <a:buFont typeface="Arial" panose="020B0604020202020204" pitchFamily="34" charset="0"/>
              <a:buChar char="•"/>
            </a:pPr>
            <a:r>
              <a:rPr lang="vi-VN" dirty="0"/>
              <a:t>Đây là một định nghĩa về kỹ thuật phần mềm như một ngành kỹ thuật bao gồm tất cả các khía cạnh của việc sản xuất phần mềm. Từ giai đoạn phân tích yêu cầu, thiết kế, lập trình, kiểm thử đến bảo trì, kỹ thuật phần mềm bao quát toàn bộ quy trình để đảm bảo sản phẩm cuối cùng đáp ứng các tiêu chuẩn chất lượng và nhu cầu của người dùng.</a:t>
            </a:r>
          </a:p>
          <a:p>
            <a:r>
              <a:rPr lang="vi-VN" b="1" dirty="0"/>
              <a:t>“Multi-person development of a multi-version program”</a:t>
            </a:r>
            <a:endParaRPr lang="vi-VN" dirty="0"/>
          </a:p>
          <a:p>
            <a:pPr>
              <a:buFont typeface="Arial" panose="020B0604020202020204" pitchFamily="34" charset="0"/>
              <a:buChar char="•"/>
            </a:pPr>
            <a:r>
              <a:rPr lang="vi-VN" dirty="0"/>
              <a:t>Định nghĩa này nhấn mạnh vào việc phát triển phần mềm do nhiều người thực hiện, thường là một nhóm lớn với các vai trò khác nhau. Hơn nữa, phần mềm này thường có nhiều phiên bản để phù hợp với các thay đổi hoặc yêu cầu mới của người dùng và thị trường. Điều này đòi hỏi kỹ năng quản lý và hợp tác chặt chẽ trong một môi trường phức tạp.</a:t>
            </a:r>
          </a:p>
          <a:p>
            <a:r>
              <a:rPr lang="vi-VN" b="1" dirty="0"/>
              <a:t>“Programming integrated over time”</a:t>
            </a:r>
            <a:endParaRPr lang="vi-VN" dirty="0"/>
          </a:p>
          <a:p>
            <a:pPr>
              <a:buFont typeface="Arial" panose="020B0604020202020204" pitchFamily="34" charset="0"/>
              <a:buChar char="•"/>
            </a:pPr>
            <a:r>
              <a:rPr lang="vi-VN" dirty="0"/>
              <a:t>Định nghĩa này tập trung vào khía cạnh phát triển phần mềm là một quá trình dài hạn, nơi mã nguồn phải liên tục được cập nhật, nâng cấp, và tối ưu hóa. Phần mềm không chỉ được xây dựng một lần mà còn phải thích ứng và phát triển để duy trì giá trị qua thời gian, đáp ứng các yêu cầu mới và công nghệ thay đổi.</a:t>
            </a:r>
          </a:p>
          <a:p>
            <a:r>
              <a:rPr lang="vi-VN" b="1" dirty="0"/>
              <a:t>“When ‘clever’ is an accusation rather than a compliment”</a:t>
            </a:r>
            <a:endParaRPr lang="vi-VN" dirty="0"/>
          </a:p>
          <a:p>
            <a:pPr>
              <a:buFont typeface="Arial" panose="020B0604020202020204" pitchFamily="34" charset="0"/>
              <a:buChar char="•"/>
            </a:pPr>
            <a:r>
              <a:rPr lang="vi-VN" dirty="0"/>
              <a:t>Trong kỹ thuật phần mềm, “clever” (thông minh, khôn khéo) thường là một lời chỉ trích thay vì lời khen, vì những giải pháp “khéo léo” đôi khi có thể gây khó hiểu hoặc khó bảo trì. Trong bối cảnh này, kỹ thuật phần mềm nhấn mạnh vào sự đơn giản, dễ đọc, và dễ bảo trì của mã nguồn thay vì những cách làm phức tạp nhưng khó hiểu. Một phần mềm “khéo léo” có thể gây ra lỗi khó sửa và làm cho việc bảo trì trở nên phức tạp hơn.</a:t>
            </a:r>
          </a:p>
          <a:p>
            <a:endParaRPr lang="en-US" dirty="0"/>
          </a:p>
        </p:txBody>
      </p:sp>
    </p:spTree>
    <p:extLst>
      <p:ext uri="{BB962C8B-B14F-4D97-AF65-F5344CB8AC3E}">
        <p14:creationId xmlns:p14="http://schemas.microsoft.com/office/powerpoint/2010/main" val="870244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1133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afbd4b857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cafbd4b857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5656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A0A23"/>
                </a:solidFill>
                <a:effectLst/>
                <a:latin typeface="Lato" panose="020F0502020204030204" pitchFamily="34" charset="0"/>
              </a:rPr>
              <a:t>Imagine, if you will, that you have no idea what to make for dinner today.</a:t>
            </a:r>
          </a:p>
          <a:p>
            <a:pPr algn="l" fontAlgn="base"/>
            <a:r>
              <a:rPr lang="en-US" b="0" i="0" dirty="0">
                <a:solidFill>
                  <a:srgbClr val="0A0A23"/>
                </a:solidFill>
                <a:effectLst/>
                <a:latin typeface="Lato" panose="020F0502020204030203" pitchFamily="34" charset="0"/>
              </a:rPr>
              <a:t>Luckily, you find an old cookbook you have and decide to cook one of the recipes in it.</a:t>
            </a:r>
          </a:p>
          <a:p>
            <a:pPr algn="l" fontAlgn="base"/>
            <a:r>
              <a:rPr lang="en-US" b="0" i="0" dirty="0">
                <a:solidFill>
                  <a:srgbClr val="0A0A23"/>
                </a:solidFill>
                <a:effectLst/>
                <a:latin typeface="Lato" panose="020F0502020204030203" pitchFamily="34" charset="0"/>
              </a:rPr>
              <a:t>The cookbook has many recipes. Each of these recipes has its own instructions.</a:t>
            </a:r>
          </a:p>
          <a:p>
            <a:pPr algn="l" fontAlgn="base"/>
            <a:r>
              <a:rPr lang="en-US" b="0" i="0" dirty="0">
                <a:solidFill>
                  <a:srgbClr val="0A0A23"/>
                </a:solidFill>
                <a:effectLst/>
                <a:latin typeface="Lato" panose="020F0502020204030203" pitchFamily="34" charset="0"/>
              </a:rPr>
              <a:t>In the </a:t>
            </a:r>
            <a:r>
              <a:rPr lang="en-US" b="1" i="0" dirty="0">
                <a:solidFill>
                  <a:srgbClr val="0A0A23"/>
                </a:solidFill>
                <a:effectLst/>
                <a:latin typeface="inherit"/>
              </a:rPr>
              <a:t>cookbook</a:t>
            </a:r>
            <a:r>
              <a:rPr lang="en-US" b="0" i="0" dirty="0">
                <a:solidFill>
                  <a:srgbClr val="0A0A23"/>
                </a:solidFill>
                <a:effectLst/>
                <a:latin typeface="Lato" panose="020F0502020204030203" pitchFamily="34" charset="0"/>
              </a:rPr>
              <a:t>, a </a:t>
            </a:r>
            <a:r>
              <a:rPr lang="en-US" b="1" i="0" dirty="0">
                <a:solidFill>
                  <a:srgbClr val="0A0A23"/>
                </a:solidFill>
                <a:effectLst/>
                <a:latin typeface="inherit"/>
              </a:rPr>
              <a:t>recipe </a:t>
            </a:r>
            <a:r>
              <a:rPr lang="en-US" b="0" i="0" dirty="0">
                <a:solidFill>
                  <a:srgbClr val="0A0A23"/>
                </a:solidFill>
                <a:effectLst/>
                <a:latin typeface="Lato" panose="020F0502020204030203" pitchFamily="34" charset="0"/>
              </a:rPr>
              <a:t>can be seen as a </a:t>
            </a:r>
            <a:r>
              <a:rPr lang="en-US" b="1" i="0" dirty="0">
                <a:solidFill>
                  <a:srgbClr val="0A0A23"/>
                </a:solidFill>
                <a:effectLst/>
                <a:latin typeface="inherit"/>
              </a:rPr>
              <a:t>set of steps </a:t>
            </a:r>
            <a:r>
              <a:rPr lang="en-US" b="0" i="0" dirty="0">
                <a:solidFill>
                  <a:srgbClr val="0A0A23"/>
                </a:solidFill>
                <a:effectLst/>
                <a:latin typeface="Lato" panose="020F0502020204030203" pitchFamily="34" charset="0"/>
              </a:rPr>
              <a:t>(or instructions) that together make a </a:t>
            </a:r>
            <a:r>
              <a:rPr lang="en-US" b="1" i="0" dirty="0">
                <a:solidFill>
                  <a:srgbClr val="0A0A23"/>
                </a:solidFill>
                <a:effectLst/>
                <a:latin typeface="inherit"/>
              </a:rPr>
              <a:t>meal</a:t>
            </a:r>
            <a:r>
              <a:rPr lang="en-US" b="0" i="0" dirty="0">
                <a:solidFill>
                  <a:srgbClr val="0A0A23"/>
                </a:solidFill>
                <a:effectLst/>
                <a:latin typeface="Lato" panose="020F0502020204030203" pitchFamily="34" charset="0"/>
              </a:rPr>
              <a:t>.</a:t>
            </a:r>
          </a:p>
          <a:p>
            <a:endParaRPr lang="en-US" dirty="0"/>
          </a:p>
        </p:txBody>
      </p:sp>
    </p:spTree>
    <p:extLst>
      <p:ext uri="{BB962C8B-B14F-4D97-AF65-F5344CB8AC3E}">
        <p14:creationId xmlns:p14="http://schemas.microsoft.com/office/powerpoint/2010/main" val="370443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A0A23"/>
                </a:solidFill>
                <a:effectLst/>
                <a:latin typeface="Lato" panose="020F0502020204030204" pitchFamily="34" charset="0"/>
              </a:rPr>
              <a:t>Imagine, if you will, that you have no idea what to make for dinner today.</a:t>
            </a:r>
          </a:p>
          <a:p>
            <a:pPr algn="l" fontAlgn="base"/>
            <a:r>
              <a:rPr lang="en-US" b="0" i="0" dirty="0">
                <a:solidFill>
                  <a:srgbClr val="0A0A23"/>
                </a:solidFill>
                <a:effectLst/>
                <a:latin typeface="Lato" panose="020F0502020204030203" pitchFamily="34" charset="0"/>
              </a:rPr>
              <a:t>Luckily, you find an old cookbook you have and decide to cook one of the recipes in it.</a:t>
            </a:r>
          </a:p>
          <a:p>
            <a:pPr algn="l" fontAlgn="base"/>
            <a:r>
              <a:rPr lang="en-US" b="0" i="0" dirty="0">
                <a:solidFill>
                  <a:srgbClr val="0A0A23"/>
                </a:solidFill>
                <a:effectLst/>
                <a:latin typeface="Lato" panose="020F0502020204030203" pitchFamily="34" charset="0"/>
              </a:rPr>
              <a:t>The cookbook has many recipes. Each of these recipes has its own instructions.</a:t>
            </a:r>
          </a:p>
          <a:p>
            <a:pPr algn="l" fontAlgn="base"/>
            <a:r>
              <a:rPr lang="en-US" b="0" i="0" dirty="0">
                <a:solidFill>
                  <a:srgbClr val="0A0A23"/>
                </a:solidFill>
                <a:effectLst/>
                <a:latin typeface="Lato" panose="020F0502020204030203" pitchFamily="34" charset="0"/>
              </a:rPr>
              <a:t>In the </a:t>
            </a:r>
            <a:r>
              <a:rPr lang="en-US" b="1" i="0" dirty="0">
                <a:solidFill>
                  <a:srgbClr val="0A0A23"/>
                </a:solidFill>
                <a:effectLst/>
                <a:latin typeface="inherit"/>
              </a:rPr>
              <a:t>cookbook</a:t>
            </a:r>
            <a:r>
              <a:rPr lang="en-US" b="0" i="0" dirty="0">
                <a:solidFill>
                  <a:srgbClr val="0A0A23"/>
                </a:solidFill>
                <a:effectLst/>
                <a:latin typeface="Lato" panose="020F0502020204030203" pitchFamily="34" charset="0"/>
              </a:rPr>
              <a:t>, a </a:t>
            </a:r>
            <a:r>
              <a:rPr lang="en-US" b="1" i="0" dirty="0">
                <a:solidFill>
                  <a:srgbClr val="0A0A23"/>
                </a:solidFill>
                <a:effectLst/>
                <a:latin typeface="inherit"/>
              </a:rPr>
              <a:t>recipe </a:t>
            </a:r>
            <a:r>
              <a:rPr lang="en-US" b="0" i="0" dirty="0">
                <a:solidFill>
                  <a:srgbClr val="0A0A23"/>
                </a:solidFill>
                <a:effectLst/>
                <a:latin typeface="Lato" panose="020F0502020204030203" pitchFamily="34" charset="0"/>
              </a:rPr>
              <a:t>can be seen as a </a:t>
            </a:r>
            <a:r>
              <a:rPr lang="en-US" b="1" i="0" dirty="0">
                <a:solidFill>
                  <a:srgbClr val="0A0A23"/>
                </a:solidFill>
                <a:effectLst/>
                <a:latin typeface="inherit"/>
              </a:rPr>
              <a:t>set of steps </a:t>
            </a:r>
            <a:r>
              <a:rPr lang="en-US" b="0" i="0" dirty="0">
                <a:solidFill>
                  <a:srgbClr val="0A0A23"/>
                </a:solidFill>
                <a:effectLst/>
                <a:latin typeface="Lato" panose="020F0502020204030203" pitchFamily="34" charset="0"/>
              </a:rPr>
              <a:t>(or instructions) that together make a </a:t>
            </a:r>
            <a:r>
              <a:rPr lang="en-US" b="1" i="0" dirty="0">
                <a:solidFill>
                  <a:srgbClr val="0A0A23"/>
                </a:solidFill>
                <a:effectLst/>
                <a:latin typeface="inherit"/>
              </a:rPr>
              <a:t>meal</a:t>
            </a:r>
            <a:r>
              <a:rPr lang="en-US" b="0" i="0" dirty="0">
                <a:solidFill>
                  <a:srgbClr val="0A0A23"/>
                </a:solidFill>
                <a:effectLst/>
                <a:latin typeface="Lato" panose="020F0502020204030203" pitchFamily="34" charset="0"/>
              </a:rPr>
              <a:t>.</a:t>
            </a:r>
          </a:p>
          <a:p>
            <a:endParaRPr lang="en-US" dirty="0"/>
          </a:p>
        </p:txBody>
      </p:sp>
    </p:spTree>
    <p:extLst>
      <p:ext uri="{BB962C8B-B14F-4D97-AF65-F5344CB8AC3E}">
        <p14:creationId xmlns:p14="http://schemas.microsoft.com/office/powerpoint/2010/main" val="270970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Phần mềm được phát triển hoặc thiết kế, chứ không phải được sản xuất theo nghĩa truyền thống. Điều này có nghĩa là phần mềm không được tạo ra theo cách thức sản xuất hàng loạt như các sản phẩm công nghiệp khác, mà thường được xây dựng và hoàn thiện từng bước thông qua việc lập trình và kiểm thử.</a:t>
            </a:r>
          </a:p>
          <a:p>
            <a:r>
              <a:rPr lang="vi-VN" dirty="0"/>
              <a:t>Phần mềm không "hao mòn" theo thời gian như các sản phẩm vật lý. Tuy nhiên, phần mềm vẫn có thể "xuống cấp" do các yếu tố như lỗi (bug), thay đổi môi trường hoạt động, hoặc các yêu cầu mới cần bổ sung. Những yếu tố này có thể khiến phần mềm trở nên lỗi thời hoặc kém hiệu quả.</a:t>
            </a:r>
          </a:p>
          <a:p>
            <a:r>
              <a:rPr lang="vi-VN" dirty="0"/>
              <a:t>Mặc dù ngành công nghiệp đang có xu hướng xây dựng phần mềm dựa trên các thành phần (component-based), tức là sử dụng các module hoặc phần mềm có sẵn để lắp ráp, phần lớn phần mềm hiện nay vẫn là các sản phẩm "đo ni đóng giày" (custom-built), được phát triển riêng cho từng nhu cầu và yêu cầu cụ thể của người dùng hoặc doanh nghiệp.</a:t>
            </a:r>
          </a:p>
          <a:p>
            <a:pPr marL="158750" indent="0">
              <a:buNone/>
            </a:pPr>
            <a:endParaRPr lang="en-US" b="0" dirty="0"/>
          </a:p>
        </p:txBody>
      </p:sp>
    </p:spTree>
    <p:extLst>
      <p:ext uri="{BB962C8B-B14F-4D97-AF65-F5344CB8AC3E}">
        <p14:creationId xmlns:p14="http://schemas.microsoft.com/office/powerpoint/2010/main" val="271083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a:p>
            <a:r>
              <a:rPr lang="vi-VN" dirty="0"/>
              <a:t>Đồ thị biểu diễn sự hao mòn (wear) và sự xuống cấp (deterioration) được vẽ với trục y là tỷ lệ hỏng hóc (failure rate) và trục x là thời gian. Đường cong lý tưởng cho thấy tỷ lệ hỏng hóc giảm dần khi thời gian tăng lên. Đường cong này có dạng hình hyperbol, bắt đầu từ giá trị y cao và giảm dần về gần một giá trị y cố định khi x tăng.</a:t>
            </a:r>
          </a:p>
          <a:p>
            <a:r>
              <a:rPr lang="vi-VN" dirty="0"/>
              <a:t>Đường cong thực tế thể hiện rằng tỷ lệ hỏng hóc giảm xuống và đạt đến giá trị tối thiểu, nhưng sau đó tăng trở lại với độ dốc nhỏ hơn khi thời gian tiếp tục trôi qua. Khi có sự thay đổi được thực hiện, sẽ có một đỉnh đột ngột trên đường cong này, khiến tỷ lệ hỏng hóc tăng vọt. Sau đó, tỷ lệ này lại giảm xuống và quay về với đường cong thực tế khi thời gian tiếp tục tăng.</a:t>
            </a:r>
          </a:p>
          <a:p>
            <a:r>
              <a:rPr lang="vi-VN" dirty="0"/>
              <a:t>Nguyên nhân khiến tỷ lệ hỏng hóc tăng lên là do các tác động phụ phát sinh từ những thay đổi này.</a:t>
            </a:r>
          </a:p>
        </p:txBody>
      </p:sp>
    </p:spTree>
    <p:extLst>
      <p:ext uri="{BB962C8B-B14F-4D97-AF65-F5344CB8AC3E}">
        <p14:creationId xmlns:p14="http://schemas.microsoft.com/office/powerpoint/2010/main" val="227115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509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**Legacy Software** là thuật ngữ dùng để chỉ các phần mềm cũ đã được sử dụng từ lâu, đôi khi đã lỗi thời nhưng vẫn còn hoạt động trong hệ thống của tổ chức hoặc doanh nghiệp. Phần mềm này có thể không còn đáp ứng được các yêu cầu hiện đại hoặc hoạt động kém hiệu quả trong môi trường công nghệ mới.</a:t>
            </a:r>
          </a:p>
          <a:p>
            <a:pPr marL="158750" indent="0">
              <a:buNone/>
            </a:pPr>
            <a:endParaRPr lang="vi-VN" dirty="0"/>
          </a:p>
          <a:p>
            <a:pPr marL="158750" indent="0">
              <a:buNone/>
            </a:pPr>
            <a:r>
              <a:rPr lang="vi-VN" dirty="0"/>
              <a:t>**Tại sao phải thay đổi phần mềm?** Có nhiều lý do để nâng cấp hoặc thay đổi phần mềm, bao gồm:</a:t>
            </a:r>
          </a:p>
          <a:p>
            <a:pPr marL="158750" indent="0">
              <a:buNone/>
            </a:pPr>
            <a:endParaRPr lang="vi-VN" dirty="0"/>
          </a:p>
          <a:p>
            <a:pPr marL="158750" indent="0">
              <a:buNone/>
            </a:pPr>
            <a:r>
              <a:rPr lang="vi-VN" dirty="0"/>
              <a:t>1. **Thích ứng với môi trường hoặc công nghệ mới**: Các hệ thống máy tính và công nghệ liên tục phát triển. Phần mềm cũ thường không tương thích với các nền tảng hoặc thiết bị mới, do đó, cần phải điều chỉnh để phù hợp với môi trường tính toán hiện đại.</a:t>
            </a:r>
          </a:p>
          <a:p>
            <a:pPr marL="158750" indent="0">
              <a:buNone/>
            </a:pPr>
            <a:endParaRPr lang="vi-VN" dirty="0"/>
          </a:p>
          <a:p>
            <a:pPr marL="158750" indent="0">
              <a:buNone/>
            </a:pPr>
            <a:r>
              <a:rPr lang="vi-VN" dirty="0"/>
              <a:t>2. **Nâng cấp để đáp ứng yêu cầu kinh doanh mới**: Khi doanh nghiệp mở rộng hoặc thay đổi các mục tiêu, quy trình làm việc và chiến lược, phần mềm cũng cần được cập nhật để hỗ trợ những yêu cầu mới này. Nếu không, phần mềm sẽ không còn đáp ứng hiệu quả các nhu cầu của doanh nghiệp.</a:t>
            </a:r>
          </a:p>
          <a:p>
            <a:pPr marL="158750" indent="0">
              <a:buNone/>
            </a:pPr>
            <a:endParaRPr lang="vi-VN" dirty="0"/>
          </a:p>
          <a:p>
            <a:pPr marL="158750" indent="0">
              <a:buNone/>
            </a:pPr>
            <a:r>
              <a:rPr lang="vi-VN" dirty="0"/>
              <a:t>3. **Mở rộng để tương thích với các hệ thống hoặc cơ sở dữ liệu hiện đại hơn**: Phần mềm cũ thường gặp khó khăn trong việc kết nối hoặc chia sẻ dữ liệu với các hệ thống mới. Để đảm bảo phần mềm có thể hoạt động mượt mà và tận dụng tài nguyên của các hệ thống mới, cần phải mở rộng khả năng tương tác của nó.</a:t>
            </a:r>
          </a:p>
          <a:p>
            <a:pPr marL="158750" indent="0">
              <a:buNone/>
            </a:pPr>
            <a:endParaRPr lang="vi-VN" dirty="0"/>
          </a:p>
          <a:p>
            <a:pPr marL="158750" indent="0">
              <a:buNone/>
            </a:pPr>
            <a:r>
              <a:rPr lang="vi-VN" dirty="0"/>
              <a:t>4. **Tái cấu trúc để sử dụng trong môi trường mạng**: Với sự phát triển của các hệ thống mạng và nhu cầu kết nối qua Internet, phần mềm cũ có thể không đáp ứng được tiêu chuẩn về bảo mật, hiệu suất và tính ổn định trong môi trường mạng. Việc tái cấu trúc phần mềm giúp nó có thể hoạt động hiệu quả và an toàn hơn trong môi trường mạng hiện đại.</a:t>
            </a:r>
          </a:p>
          <a:p>
            <a:pPr marL="158750" indent="0">
              <a:buNone/>
            </a:pPr>
            <a:endParaRPr lang="vi-VN" dirty="0"/>
          </a:p>
          <a:p>
            <a:pPr marL="158750" indent="0">
              <a:buNone/>
            </a:pPr>
            <a:r>
              <a:rPr lang="vi-VN" dirty="0"/>
              <a:t>Nhìn chung, phần mềm phải thay đổi để không bị lạc hậu và tiếp tục mang lại giá trị cho người dùng hoặc tổ chức.</a:t>
            </a:r>
            <a:endParaRPr lang="en-US" dirty="0"/>
          </a:p>
        </p:txBody>
      </p:sp>
    </p:spTree>
    <p:extLst>
      <p:ext uri="{BB962C8B-B14F-4D97-AF65-F5344CB8AC3E}">
        <p14:creationId xmlns:p14="http://schemas.microsoft.com/office/powerpoint/2010/main" val="2028565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chemeClr val="accent1">
              <a:lumMod val="40000"/>
              <a:lumOff val="60000"/>
            </a:schemeClr>
          </a:solidFill>
          <a:ln w="38100">
            <a:noFill/>
          </a:ln>
        </p:spPr>
        <p:txBody>
          <a:bodyPr lIns="274320" rIns="274320" anchor="ctr" anchorCtr="1">
            <a:normAutofit/>
          </a:bodyPr>
          <a:lstStyle>
            <a:lvl1pPr algn="ctr">
              <a:defRPr lang="en-US" sz="2400" b="1" kern="1200" cap="all" spc="150" baseline="0" dirty="0">
                <a:solidFill>
                  <a:schemeClr val="accent6">
                    <a:lumMod val="50000"/>
                  </a:schemeClr>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lang="en-US" sz="2400" kern="1200" dirty="0">
                <a:solidFill>
                  <a:schemeClr val="tx1">
                    <a:lumMod val="85000"/>
                    <a:lumOff val="15000"/>
                  </a:schemeClr>
                </a:solidFill>
                <a:latin typeface="Cambria" panose="02040503050406030204" pitchFamily="18" charset="0"/>
                <a:ea typeface="Cambria" panose="02040503050406030204" pitchFamily="18" charset="0"/>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2054" name="Picture 6" descr="Associate Program Director (Pediatrics Residency) job with VI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016" y="358943"/>
            <a:ext cx="5845968" cy="122462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406869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6" name="Content Placeholder 2"/>
          <p:cNvSpPr>
            <a:spLocks noGrp="1"/>
          </p:cNvSpPr>
          <p:nvPr>
            <p:ph idx="1"/>
          </p:nvPr>
        </p:nvSpPr>
        <p:spPr>
          <a:xfrm>
            <a:off x="590550" y="1244599"/>
            <a:ext cx="8039101" cy="1552958"/>
          </a:xfrm>
          <a:solidFill>
            <a:schemeClr val="accent6">
              <a:lumMod val="40000"/>
              <a:lumOff val="60000"/>
            </a:schemeClr>
          </a:solidFill>
        </p:spPr>
        <p:txBody>
          <a:bodyPr>
            <a:normAutofit/>
          </a:bodyPr>
          <a:lstStyle>
            <a:lvl1pPr marL="0" indent="0">
              <a:buNone/>
              <a:defRPr sz="2100">
                <a:latin typeface="Courier New" panose="02070309020205020404" pitchFamily="49" charset="0"/>
                <a:ea typeface="Cambria" panose="02040503050406030204" pitchFamily="18" charset="0"/>
                <a:cs typeface="Courier New" panose="02070309020205020404" pitchFamily="49" charset="0"/>
              </a:defRPr>
            </a:lvl1pPr>
            <a:lvl2pPr>
              <a:defRPr sz="1800">
                <a:latin typeface="Courier New" panose="02070309020205020404" pitchFamily="49" charset="0"/>
                <a:ea typeface="Cambria" panose="02040503050406030204" pitchFamily="18" charset="0"/>
                <a:cs typeface="Courier New" panose="02070309020205020404" pitchFamily="49" charset="0"/>
              </a:defRPr>
            </a:lvl2pPr>
            <a:lvl3pPr>
              <a:defRPr sz="1800">
                <a:latin typeface="Courier New" panose="02070309020205020404" pitchFamily="49" charset="0"/>
                <a:ea typeface="Cambria" panose="02040503050406030204" pitchFamily="18" charset="0"/>
                <a:cs typeface="Courier New" panose="02070309020205020404" pitchFamily="49" charset="0"/>
              </a:defRPr>
            </a:lvl3pPr>
            <a:lvl4pPr>
              <a:defRPr sz="1800">
                <a:latin typeface="Courier New" panose="02070309020205020404" pitchFamily="49" charset="0"/>
                <a:ea typeface="Cambria" panose="02040503050406030204" pitchFamily="18" charset="0"/>
                <a:cs typeface="Courier New" panose="02070309020205020404" pitchFamily="49" charset="0"/>
              </a:defRPr>
            </a:lvl4pPr>
            <a:lvl5pPr>
              <a:defRPr sz="1800">
                <a:latin typeface="Courier New" panose="02070309020205020404" pitchFamily="49" charset="0"/>
                <a:ea typeface="Cambria" panose="02040503050406030204" pitchFamily="18"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2"/>
          </p:nvPr>
        </p:nvSpPr>
        <p:spPr>
          <a:xfrm>
            <a:off x="590550" y="3168650"/>
            <a:ext cx="8039101" cy="1289050"/>
          </a:xfrm>
          <a:solidFill>
            <a:schemeClr val="accent3"/>
          </a:solidFill>
        </p:spPr>
        <p:txBody>
          <a:bodyPr>
            <a:normAutofit/>
          </a:bodyPr>
          <a:lstStyle>
            <a:lvl1pPr marL="0" indent="0">
              <a:buNone/>
              <a:defRPr sz="2100">
                <a:latin typeface="Courier New" panose="02070309020205020404" pitchFamily="49" charset="0"/>
                <a:ea typeface="Cambria" panose="02040503050406030204" pitchFamily="18" charset="0"/>
                <a:cs typeface="Courier New" panose="02070309020205020404" pitchFamily="49" charset="0"/>
              </a:defRPr>
            </a:lvl1pPr>
            <a:lvl2pPr>
              <a:defRPr sz="1800">
                <a:latin typeface="Courier New" panose="02070309020205020404" pitchFamily="49" charset="0"/>
                <a:ea typeface="Cambria" panose="02040503050406030204" pitchFamily="18" charset="0"/>
                <a:cs typeface="Courier New" panose="02070309020205020404" pitchFamily="49" charset="0"/>
              </a:defRPr>
            </a:lvl2pPr>
            <a:lvl3pPr>
              <a:defRPr sz="1800">
                <a:latin typeface="Courier New" panose="02070309020205020404" pitchFamily="49" charset="0"/>
                <a:ea typeface="Cambria" panose="02040503050406030204" pitchFamily="18" charset="0"/>
                <a:cs typeface="Courier New" panose="02070309020205020404" pitchFamily="49" charset="0"/>
              </a:defRPr>
            </a:lvl3pPr>
            <a:lvl4pPr>
              <a:defRPr sz="1800">
                <a:latin typeface="Courier New" panose="02070309020205020404" pitchFamily="49" charset="0"/>
                <a:ea typeface="Cambria" panose="02040503050406030204" pitchFamily="18" charset="0"/>
                <a:cs typeface="Courier New" panose="02070309020205020404" pitchFamily="49" charset="0"/>
              </a:defRPr>
            </a:lvl4pPr>
            <a:lvl5pPr>
              <a:defRPr sz="1800">
                <a:latin typeface="Courier New" panose="02070309020205020404" pitchFamily="49" charset="0"/>
                <a:ea typeface="Cambria" panose="02040503050406030204" pitchFamily="18"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p:nvSpPr>
        <p:spPr>
          <a:xfrm>
            <a:off x="507999" y="898351"/>
            <a:ext cx="2127505" cy="415498"/>
          </a:xfrm>
          <a:prstGeom prst="rect">
            <a:avLst/>
          </a:prstGeom>
        </p:spPr>
        <p:txBody>
          <a:bodyPr wrap="none">
            <a:spAutoFit/>
          </a:bodyPr>
          <a:lstStyle/>
          <a:p>
            <a:pPr lvl="0"/>
            <a:r>
              <a:rPr lang="en-US" sz="2100" b="1" dirty="0">
                <a:latin typeface="Courier New" panose="02070309020205020404" pitchFamily="49" charset="0"/>
                <a:cs typeface="Courier New" panose="02070309020205020404" pitchFamily="49" charset="0"/>
              </a:rPr>
              <a:t>Sample Code:</a:t>
            </a:r>
          </a:p>
        </p:txBody>
      </p:sp>
      <p:sp>
        <p:nvSpPr>
          <p:cNvPr id="8" name="Rectangle 7"/>
          <p:cNvSpPr/>
          <p:nvPr/>
        </p:nvSpPr>
        <p:spPr>
          <a:xfrm>
            <a:off x="507999" y="2797557"/>
            <a:ext cx="1317990" cy="415498"/>
          </a:xfrm>
          <a:prstGeom prst="rect">
            <a:avLst/>
          </a:prstGeom>
        </p:spPr>
        <p:txBody>
          <a:bodyPr wrap="none">
            <a:spAutoFit/>
          </a:bodyPr>
          <a:lstStyle/>
          <a:p>
            <a:pPr lvl="0"/>
            <a:r>
              <a:rPr lang="en-US" sz="2100" b="1" baseline="0" dirty="0">
                <a:latin typeface="Courier New" panose="02070309020205020404" pitchFamily="49" charset="0"/>
                <a:cs typeface="Courier New" panose="02070309020205020404" pitchFamily="49" charset="0"/>
              </a:rPr>
              <a:t>Output:</a:t>
            </a:r>
            <a:endParaRPr lang="en-US" sz="2100" b="1" dirty="0">
              <a:latin typeface="Courier New" panose="02070309020205020404" pitchFamily="49" charset="0"/>
              <a:cs typeface="Courier New" panose="02070309020205020404" pitchFamily="49" charset="0"/>
            </a:endParaRPr>
          </a:p>
        </p:txBody>
      </p:sp>
      <p:sp>
        <p:nvSpPr>
          <p:cNvPr id="9" name="Title 1"/>
          <p:cNvSpPr>
            <a:spLocks noGrp="1"/>
          </p:cNvSpPr>
          <p:nvPr>
            <p:ph type="title" hasCustomPrompt="1"/>
          </p:nvPr>
        </p:nvSpPr>
        <p:spPr>
          <a:xfrm>
            <a:off x="590551" y="-1"/>
            <a:ext cx="8039100" cy="833284"/>
          </a:xfrm>
          <a:noFill/>
          <a:ln>
            <a:noFill/>
          </a:ln>
        </p:spPr>
        <p:txBody>
          <a:bodyPr>
            <a:noAutofit/>
          </a:bodyPr>
          <a:lstStyle>
            <a:lvl1pPr algn="l">
              <a:defRPr sz="3300" b="1">
                <a:solidFill>
                  <a:schemeClr val="bg1"/>
                </a:solidFill>
                <a:latin typeface="Calibri" panose="020F0502020204030204" pitchFamily="34" charset="0"/>
                <a:cs typeface="Calibri" panose="020F0502020204030204" pitchFamily="34" charset="0"/>
              </a:defRPr>
            </a:lvl1pPr>
          </a:lstStyle>
          <a:p>
            <a:r>
              <a:rPr lang="en-US" dirty="0"/>
              <a:t>Class practice</a:t>
            </a:r>
          </a:p>
        </p:txBody>
      </p:sp>
      <p:sp>
        <p:nvSpPr>
          <p:cNvPr id="11"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3353355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90551" y="-1"/>
            <a:ext cx="8039100" cy="833284"/>
          </a:xfrm>
          <a:noFill/>
          <a:ln>
            <a:noFill/>
          </a:ln>
        </p:spPr>
        <p:txBody>
          <a:bodyPr>
            <a:noAutofit/>
          </a:bodyPr>
          <a:lstStyle>
            <a:lvl1pPr algn="l">
              <a:defRPr sz="3300" b="1">
                <a:solidFill>
                  <a:schemeClr val="bg1"/>
                </a:solidFill>
                <a:latin typeface="Calibri" panose="020F0502020204030204" pitchFamily="34" charset="0"/>
                <a:cs typeface="Calibri" panose="020F0502020204030204" pitchFamily="34" charset="0"/>
              </a:defRPr>
            </a:lvl1pPr>
          </a:lstStyle>
          <a:p>
            <a:r>
              <a:rPr lang="en-US" dirty="0"/>
              <a:t>Class practice</a:t>
            </a:r>
          </a:p>
        </p:txBody>
      </p:sp>
      <p:sp>
        <p:nvSpPr>
          <p:cNvPr id="7"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3201429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24465" y="1682871"/>
            <a:ext cx="3945193" cy="856123"/>
          </a:xfrm>
          <a:solidFill>
            <a:srgbClr val="FFFFFF"/>
          </a:solidFill>
          <a:ln>
            <a:solidFill>
              <a:srgbClr val="404040"/>
            </a:solidFill>
          </a:ln>
        </p:spPr>
        <p:txBody>
          <a:bodyPr anchor="ctr" anchorCtr="1">
            <a:noAutofit/>
          </a:bodyPr>
          <a:lstStyle>
            <a:lvl1pPr>
              <a:defRPr sz="3000">
                <a:solidFill>
                  <a:srgbClr val="262626"/>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4130479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1510991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8" name="Google Shape;58;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extLst>
      <p:ext uri="{BB962C8B-B14F-4D97-AF65-F5344CB8AC3E}">
        <p14:creationId xmlns:p14="http://schemas.microsoft.com/office/powerpoint/2010/main" val="3232497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893D49-BECB-B141-B57D-A677878317A4}"/>
              </a:ext>
            </a:extLst>
          </p:cNvPr>
          <p:cNvSpPr>
            <a:spLocks noGrp="1"/>
          </p:cNvSpPr>
          <p:nvPr>
            <p:ph type="dt" sz="half" idx="10"/>
          </p:nvPr>
        </p:nvSpPr>
        <p:spPr/>
        <p:txBody>
          <a:bodyPr/>
          <a:lstStyle/>
          <a:p>
            <a:endParaRPr lang="fr-FR"/>
          </a:p>
        </p:txBody>
      </p:sp>
      <p:sp>
        <p:nvSpPr>
          <p:cNvPr id="5" name="Footer Placeholder 4">
            <a:extLst>
              <a:ext uri="{FF2B5EF4-FFF2-40B4-BE49-F238E27FC236}">
                <a16:creationId xmlns:a16="http://schemas.microsoft.com/office/drawing/2014/main" id="{39488832-A944-9246-B5C3-6672BC5E34A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5F0945F-2C27-364C-B0F3-298CAF4FADBE}"/>
              </a:ext>
            </a:extLst>
          </p:cNvPr>
          <p:cNvSpPr>
            <a:spLocks noGrp="1"/>
          </p:cNvSpPr>
          <p:nvPr>
            <p:ph type="sldNum" sz="quarter" idx="12"/>
          </p:nvPr>
        </p:nvSpPr>
        <p:spPr/>
        <p:txBody>
          <a:bodyPr/>
          <a:lstStyle/>
          <a:p>
            <a:fld id="{B7BB0CE1-108E-4943-B422-1393F532C215}" type="slidenum">
              <a:t>‹#›</a:t>
            </a:fld>
            <a:endParaRPr lang="fr-FR"/>
          </a:p>
        </p:txBody>
      </p:sp>
    </p:spTree>
    <p:extLst>
      <p:ext uri="{BB962C8B-B14F-4D97-AF65-F5344CB8AC3E}">
        <p14:creationId xmlns:p14="http://schemas.microsoft.com/office/powerpoint/2010/main" val="756382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28601"/>
            <a:ext cx="8458200" cy="508958"/>
          </a:xfrm>
          <a:prstGeom prst="rect">
            <a:avLst/>
          </a:prstGeom>
        </p:spPr>
        <p:txBody>
          <a:bodyPr anchor="ctr">
            <a:normAutofit/>
          </a:bodyPr>
          <a:lstStyle>
            <a:lvl1pPr>
              <a:defRPr sz="3000">
                <a:latin typeface="Times New Roman" panose="02020603050405020304" pitchFamily="18" charset="0"/>
                <a:cs typeface="Times New Roman" panose="02020603050405020304" pitchFamily="18" charset="0"/>
              </a:defRPr>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957532"/>
            <a:ext cx="8458200" cy="372876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8" y="4743450"/>
            <a:ext cx="2405307" cy="142875"/>
          </a:xfrm>
        </p:spPr>
        <p:txBody>
          <a:bodyPr anchor="b">
            <a:noAutofit/>
          </a:bodyPr>
          <a:lstStyle>
            <a:lvl1pPr algn="ctr">
              <a:defRPr sz="675">
                <a:latin typeface="Times New Roman" panose="02020603050405020304" pitchFamily="18" charset="0"/>
                <a:cs typeface="Times New Roman" panose="02020603050405020304" pitchFamily="18" charset="0"/>
              </a:defRPr>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5013723"/>
            <a:ext cx="6972301" cy="129778"/>
          </a:xfrm>
        </p:spPr>
        <p:txBody>
          <a:bodyPr anchor="ctr">
            <a:noAutofit/>
          </a:bodyPr>
          <a:lstStyle>
            <a:lvl1pPr algn="r">
              <a:defRPr sz="600">
                <a:solidFill>
                  <a:schemeClr val="tx1">
                    <a:lumMod val="65000"/>
                    <a:lumOff val="35000"/>
                  </a:schemeClr>
                </a:solidFill>
                <a:latin typeface="Times New Roman" panose="02020603050405020304" pitchFamily="18" charset="0"/>
                <a:cs typeface="Times New Roman" panose="02020603050405020304" pitchFamily="18" charset="0"/>
              </a:defRPr>
            </a:lvl1pPr>
            <a:lvl2pPr algn="r">
              <a:defRPr sz="675"/>
            </a:lvl2pPr>
            <a:lvl3pPr algn="r">
              <a:defRPr sz="675"/>
            </a:lvl3pPr>
            <a:lvl4pPr algn="r">
              <a:defRPr sz="675"/>
            </a:lvl4pPr>
            <a:lvl5pPr algn="r">
              <a:defRPr sz="675"/>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lvl1pPr>
              <a:defRPr>
                <a:latin typeface="Times New Roman" panose="02020603050405020304" pitchFamily="18" charset="0"/>
                <a:cs typeface="Times New Roman" panose="02020603050405020304" pitchFamily="18" charset="0"/>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586975023"/>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28601"/>
            <a:ext cx="8458200" cy="508958"/>
          </a:xfrm>
          <a:prstGeom prst="rect">
            <a:avLst/>
          </a:prstGeom>
        </p:spPr>
        <p:txBody>
          <a:bodyPr anchor="ctr">
            <a:normAutofit/>
          </a:bodyPr>
          <a:lstStyle>
            <a:lvl1pPr>
              <a:defRPr sz="3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957532"/>
            <a:ext cx="8458200" cy="45935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1552872"/>
            <a:ext cx="8458200" cy="486854"/>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75708"/>
            <a:ext cx="8458200" cy="504825"/>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2816516"/>
            <a:ext cx="8458200" cy="523875"/>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1" y="3476373"/>
            <a:ext cx="4048347" cy="523875"/>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1" y="4136231"/>
            <a:ext cx="4048347" cy="550069"/>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4743450"/>
            <a:ext cx="2404872" cy="142875"/>
          </a:xfrm>
        </p:spPr>
        <p:txBody>
          <a:bodyPr anchor="b">
            <a:noAutofit/>
          </a:bodyPr>
          <a:lstStyle>
            <a:lvl1pPr algn="ctr">
              <a:defRPr sz="675"/>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5013723"/>
            <a:ext cx="6972299" cy="129778"/>
          </a:xfrm>
        </p:spPr>
        <p:txBody>
          <a:bodyPr anchor="ctr">
            <a:noAutofit/>
          </a:bodyPr>
          <a:lstStyle>
            <a:lvl1pPr algn="r">
              <a:defRPr sz="600">
                <a:solidFill>
                  <a:schemeClr val="tx1">
                    <a:lumMod val="65000"/>
                    <a:lumOff val="35000"/>
                  </a:schemeClr>
                </a:solidFill>
              </a:defRPr>
            </a:lvl1pPr>
            <a:lvl2pPr algn="r">
              <a:defRPr sz="675"/>
            </a:lvl2pPr>
            <a:lvl3pPr algn="r">
              <a:defRPr sz="675"/>
            </a:lvl3pPr>
            <a:lvl4pPr algn="r">
              <a:defRPr sz="675"/>
            </a:lvl4pPr>
            <a:lvl5pPr algn="r">
              <a:defRPr sz="675"/>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
        <p:nvSpPr>
          <p:cNvPr id="12" name="Content Placeholder 5">
            <a:extLst>
              <a:ext uri="{FF2B5EF4-FFF2-40B4-BE49-F238E27FC236}">
                <a16:creationId xmlns:a16="http://schemas.microsoft.com/office/drawing/2014/main" id="{BE1470B2-4B4B-4272-8EFE-1E42737D1B3C}"/>
              </a:ext>
            </a:extLst>
          </p:cNvPr>
          <p:cNvSpPr>
            <a:spLocks noGrp="1"/>
          </p:cNvSpPr>
          <p:nvPr>
            <p:ph sz="quarter" idx="19" hasCustomPrompt="1"/>
          </p:nvPr>
        </p:nvSpPr>
        <p:spPr>
          <a:xfrm>
            <a:off x="4578066" y="3476373"/>
            <a:ext cx="4048347" cy="523875"/>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D5A6E116-39FC-41DD-A4B6-19BB681046FE}"/>
              </a:ext>
            </a:extLst>
          </p:cNvPr>
          <p:cNvSpPr>
            <a:spLocks noGrp="1"/>
          </p:cNvSpPr>
          <p:nvPr>
            <p:ph sz="quarter" idx="20" hasCustomPrompt="1"/>
          </p:nvPr>
        </p:nvSpPr>
        <p:spPr>
          <a:xfrm>
            <a:off x="4578066" y="4136231"/>
            <a:ext cx="4048347" cy="550069"/>
          </a:xfrm>
        </p:spPr>
        <p:txBody>
          <a:bodyPr/>
          <a:lstStyle>
            <a:lvl1pPr>
              <a:defRPr/>
            </a:lvl1pPr>
          </a:lstStyle>
          <a:p>
            <a:pPr lvl="0"/>
            <a:r>
              <a:rPr lang="en-US" dirty="0"/>
              <a:t>Slide Content 6</a:t>
            </a:r>
          </a:p>
          <a:p>
            <a:pPr lvl="1"/>
            <a:r>
              <a:rPr lang="en-US" dirty="0"/>
              <a:t>Second level</a:t>
            </a:r>
          </a:p>
          <a:p>
            <a:pPr lvl="2"/>
            <a:r>
              <a:rPr lang="en-US" dirty="0"/>
              <a:t>Third level</a:t>
            </a:r>
          </a:p>
        </p:txBody>
      </p:sp>
    </p:spTree>
    <p:extLst>
      <p:ext uri="{BB962C8B-B14F-4D97-AF65-F5344CB8AC3E}">
        <p14:creationId xmlns:p14="http://schemas.microsoft.com/office/powerpoint/2010/main" val="15056229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28601"/>
            <a:ext cx="8458200" cy="508958"/>
          </a:xfrm>
          <a:prstGeom prst="rect">
            <a:avLst/>
          </a:prstGeom>
        </p:spPr>
        <p:txBody>
          <a:bodyPr anchor="ctr">
            <a:normAutofit/>
          </a:bodyPr>
          <a:lstStyle>
            <a:lvl1pPr>
              <a:defRPr sz="3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957532"/>
            <a:ext cx="8458200" cy="45935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1552872"/>
            <a:ext cx="8458200" cy="486854"/>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75708"/>
            <a:ext cx="8458200" cy="504825"/>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2816516"/>
            <a:ext cx="8458200" cy="523875"/>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476373"/>
            <a:ext cx="8458200" cy="523875"/>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4136231"/>
            <a:ext cx="8458200" cy="550069"/>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4743450"/>
            <a:ext cx="2404872" cy="142875"/>
          </a:xfrm>
        </p:spPr>
        <p:txBody>
          <a:bodyPr anchor="b">
            <a:noAutofit/>
          </a:bodyPr>
          <a:lstStyle>
            <a:lvl1pPr algn="ctr">
              <a:defRPr sz="675"/>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5013723"/>
            <a:ext cx="6972299" cy="129778"/>
          </a:xfrm>
        </p:spPr>
        <p:txBody>
          <a:bodyPr anchor="ctr">
            <a:noAutofit/>
          </a:bodyPr>
          <a:lstStyle>
            <a:lvl1pPr algn="r">
              <a:defRPr sz="600">
                <a:solidFill>
                  <a:schemeClr val="tx1">
                    <a:lumMod val="65000"/>
                    <a:lumOff val="35000"/>
                  </a:schemeClr>
                </a:solidFill>
              </a:defRPr>
            </a:lvl1pPr>
            <a:lvl2pPr algn="r">
              <a:defRPr sz="675"/>
            </a:lvl2pPr>
            <a:lvl3pPr algn="r">
              <a:defRPr sz="675"/>
            </a:lvl3pPr>
            <a:lvl4pPr algn="r">
              <a:defRPr sz="675"/>
            </a:lvl4pPr>
            <a:lvl5pPr algn="r">
              <a:defRPr sz="675"/>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76744606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2632983" y="2418841"/>
            <a:ext cx="1402216" cy="612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2"/>
          <p:cNvSpPr>
            <a:spLocks noGrp="1"/>
          </p:cNvSpPr>
          <p:nvPr>
            <p:ph idx="1" hasCustomPrompt="1"/>
          </p:nvPr>
        </p:nvSpPr>
        <p:spPr>
          <a:xfrm>
            <a:off x="2546216" y="1183952"/>
            <a:ext cx="5797296" cy="1124501"/>
          </a:xfrm>
          <a:prstGeom prst="rect">
            <a:avLst/>
          </a:prstGeom>
        </p:spPr>
        <p:txBody>
          <a:bodyPr vert="horz" lIns="91440" tIns="45720" rIns="91440" bIns="45720" rtlCol="0">
            <a:noAutofit/>
          </a:bodyPr>
          <a:lstStyle>
            <a:lvl1pPr marL="0" indent="0">
              <a:buNone/>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1pPr>
            <a:lvl2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2pPr>
            <a:lvl3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3pPr>
            <a:lvl4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4pPr>
            <a:lvl5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5pPr>
          </a:lstStyle>
          <a:p>
            <a:pPr lvl="0"/>
            <a:r>
              <a:rPr lang="en-US" dirty="0"/>
              <a:t>Edit Master text styles</a:t>
            </a:r>
          </a:p>
        </p:txBody>
      </p:sp>
      <p:sp>
        <p:nvSpPr>
          <p:cNvPr id="9" name="Text Placeholder 2"/>
          <p:cNvSpPr>
            <a:spLocks noGrp="1"/>
          </p:cNvSpPr>
          <p:nvPr>
            <p:ph idx="12" hasCustomPrompt="1"/>
          </p:nvPr>
        </p:nvSpPr>
        <p:spPr>
          <a:xfrm>
            <a:off x="2554605" y="2575654"/>
            <a:ext cx="5797296" cy="374024"/>
          </a:xfrm>
          <a:prstGeom prst="rect">
            <a:avLst/>
          </a:prstGeom>
        </p:spPr>
        <p:txBody>
          <a:bodyPr vert="horz" lIns="91440" tIns="45720" rIns="91440" bIns="45720" rtlCol="0">
            <a:noAutofit/>
          </a:bodyPr>
          <a:lstStyle>
            <a:lvl1pPr marL="0" indent="0">
              <a:buNone/>
              <a:defRPr kumimoji="0" lang="en-US" sz="2100" b="0"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1pPr>
            <a:lvl2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2pPr>
            <a:lvl3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3pPr>
            <a:lvl4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4pPr>
            <a:lvl5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5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Subtitle here</a:t>
            </a:r>
          </a:p>
          <a:p>
            <a:pPr marL="0" marR="0" lvl="0" indent="0" algn="l" defTabSz="685800" rtl="0" eaLnBrk="1" fontAlgn="auto" latinLnBrk="0" hangingPunct="1">
              <a:lnSpc>
                <a:spcPct val="90000"/>
              </a:lnSpc>
              <a:spcBef>
                <a:spcPct val="0"/>
              </a:spcBef>
              <a:spcAft>
                <a:spcPts val="0"/>
              </a:spcAft>
              <a:buClrTx/>
              <a:buSzTx/>
              <a:buFontTx/>
              <a:buNone/>
              <a:tabLst/>
              <a:defRPr/>
            </a:pPr>
            <a:endParaRPr lang="en-US" dirty="0"/>
          </a:p>
        </p:txBody>
      </p:sp>
      <p:sp>
        <p:nvSpPr>
          <p:cNvPr id="10" name="Text Placeholder 2"/>
          <p:cNvSpPr>
            <a:spLocks noGrp="1"/>
          </p:cNvSpPr>
          <p:nvPr>
            <p:ph idx="13" hasCustomPrompt="1"/>
          </p:nvPr>
        </p:nvSpPr>
        <p:spPr>
          <a:xfrm>
            <a:off x="2546216" y="3064641"/>
            <a:ext cx="5797296" cy="374024"/>
          </a:xfrm>
          <a:prstGeom prst="rect">
            <a:avLst/>
          </a:prstGeom>
        </p:spPr>
        <p:txBody>
          <a:bodyPr vert="horz" lIns="91440" tIns="45720" rIns="91440" bIns="45720" rtlCol="0">
            <a:noAutofit/>
          </a:bodyPr>
          <a:lstStyle>
            <a:lvl1pPr marL="0" indent="0">
              <a:buNone/>
              <a:defRPr kumimoji="0" lang="en-US" sz="1050" b="0"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1pPr>
            <a:lvl2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2pPr>
            <a:lvl3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3pPr>
            <a:lvl4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4pPr>
            <a:lvl5pPr>
              <a:defRPr kumimoji="0" lang="en-US" sz="3600" b="1" i="0" u="none" strike="noStrike" kern="1200" cap="none" spc="0" normalizeH="0" baseline="0" dirty="0">
                <a:ln>
                  <a:noFill/>
                </a:ln>
                <a:solidFill>
                  <a:prstClr val="white"/>
                </a:solidFill>
                <a:effectLst/>
                <a:uLnTx/>
                <a:uFillTx/>
                <a:latin typeface="Calibri" panose="020F0502020204030204" pitchFamily="34" charset="0"/>
                <a:ea typeface="+mj-ea"/>
                <a:cs typeface="Calibri" panose="020F0502020204030204" pitchFamily="34" charset="0"/>
              </a:defRPr>
            </a:lvl5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Author name | 2020</a:t>
            </a:r>
          </a:p>
          <a:p>
            <a:pPr marL="0" marR="0" lvl="0" indent="0" algn="l" defTabSz="685800" rtl="0" eaLnBrk="1" fontAlgn="auto" latinLnBrk="0" hangingPunct="1">
              <a:lnSpc>
                <a:spcPct val="90000"/>
              </a:lnSpc>
              <a:spcBef>
                <a:spcPct val="0"/>
              </a:spcBef>
              <a:spcAft>
                <a:spcPts val="0"/>
              </a:spcAft>
              <a:buClrTx/>
              <a:buSzTx/>
              <a:buFontTx/>
              <a:buNone/>
              <a:tabLst/>
              <a:defRPr/>
            </a:pPr>
            <a:endParaRPr lang="en-US" dirty="0"/>
          </a:p>
        </p:txBody>
      </p:sp>
    </p:spTree>
    <p:extLst>
      <p:ext uri="{BB962C8B-B14F-4D97-AF65-F5344CB8AC3E}">
        <p14:creationId xmlns:p14="http://schemas.microsoft.com/office/powerpoint/2010/main" val="37913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0551" y="215518"/>
            <a:ext cx="8039100" cy="575693"/>
          </a:xfrm>
          <a:noFill/>
          <a:ln>
            <a:noFill/>
          </a:ln>
        </p:spPr>
        <p:txBody>
          <a:bodyPr>
            <a:noAutofit/>
          </a:bodyPr>
          <a:lstStyle>
            <a:lvl1pPr algn="l">
              <a:defRPr sz="3300" b="1">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590551" y="920751"/>
            <a:ext cx="8039100" cy="3613149"/>
          </a:xfrm>
        </p:spPr>
        <p:txBody>
          <a:bodyPr>
            <a:normAutofit/>
          </a:bodyPr>
          <a:lstStyle>
            <a:lvl1pPr>
              <a:defRPr sz="2100">
                <a:latin typeface="Cambria" panose="02040503050406030204" pitchFamily="18" charset="0"/>
                <a:ea typeface="Cambria" panose="02040503050406030204" pitchFamily="18" charset="0"/>
              </a:defRPr>
            </a:lvl1pPr>
            <a:lvl2pPr>
              <a:defRPr sz="1800">
                <a:latin typeface="Cambria" panose="02040503050406030204" pitchFamily="18" charset="0"/>
                <a:ea typeface="Cambria" panose="02040503050406030204" pitchFamily="18"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2222470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1280524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90551" y="1163348"/>
            <a:ext cx="3799712" cy="3141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6" y="1163348"/>
            <a:ext cx="3875915" cy="3141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90551" y="215518"/>
            <a:ext cx="8039100" cy="575693"/>
          </a:xfrm>
          <a:noFill/>
          <a:ln>
            <a:noFill/>
          </a:ln>
        </p:spPr>
        <p:txBody>
          <a:bodyPr>
            <a:noAutofit/>
          </a:bodyPr>
          <a:lstStyle>
            <a:lvl1pPr algn="l">
              <a:defRPr sz="3300" b="1">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417774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13" name="Slide Number Placeholder 5"/>
          <p:cNvSpPr>
            <a:spLocks noGrp="1"/>
          </p:cNvSpPr>
          <p:nvPr>
            <p:ph type="sldNum" sz="quarter" idx="1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429963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590551" y="215518"/>
            <a:ext cx="8039100" cy="575693"/>
          </a:xfrm>
          <a:noFill/>
          <a:ln>
            <a:noFill/>
          </a:ln>
        </p:spPr>
        <p:txBody>
          <a:bodyPr>
            <a:noAutofit/>
          </a:bodyPr>
          <a:lstStyle>
            <a:lvl1pPr algn="l">
              <a:defRPr sz="3300" b="1">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7"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60922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Content Placeholder 2"/>
          <p:cNvSpPr>
            <a:spLocks noGrp="1"/>
          </p:cNvSpPr>
          <p:nvPr>
            <p:ph idx="1"/>
          </p:nvPr>
        </p:nvSpPr>
        <p:spPr>
          <a:xfrm>
            <a:off x="590551" y="920751"/>
            <a:ext cx="3886199" cy="3613149"/>
          </a:xfrm>
          <a:ln>
            <a:solidFill>
              <a:schemeClr val="accent6">
                <a:lumMod val="50000"/>
              </a:schemeClr>
            </a:solidFill>
          </a:ln>
        </p:spPr>
        <p:txBody>
          <a:bodyPr>
            <a:normAutofit/>
          </a:bodyPr>
          <a:lstStyle>
            <a:lvl1pPr>
              <a:defRPr sz="2100">
                <a:latin typeface="Cambria" panose="02040503050406030204" pitchFamily="18" charset="0"/>
                <a:ea typeface="Cambria" panose="02040503050406030204" pitchFamily="18" charset="0"/>
              </a:defRPr>
            </a:lvl1pPr>
            <a:lvl2pPr>
              <a:defRPr sz="1800">
                <a:latin typeface="Cambria" panose="02040503050406030204" pitchFamily="18" charset="0"/>
                <a:ea typeface="Cambria" panose="02040503050406030204" pitchFamily="18"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2"/>
          </p:nvPr>
        </p:nvSpPr>
        <p:spPr>
          <a:xfrm>
            <a:off x="4559300" y="920751"/>
            <a:ext cx="4070351" cy="3613149"/>
          </a:xfrm>
          <a:ln>
            <a:solidFill>
              <a:schemeClr val="accent6">
                <a:lumMod val="50000"/>
              </a:schemeClr>
            </a:solidFill>
          </a:ln>
        </p:spPr>
        <p:txBody>
          <a:bodyPr>
            <a:normAutofit/>
          </a:bodyPr>
          <a:lstStyle>
            <a:lvl1pPr>
              <a:defRPr sz="2100">
                <a:latin typeface="Cambria" panose="02040503050406030204" pitchFamily="18" charset="0"/>
                <a:ea typeface="Cambria" panose="02040503050406030204" pitchFamily="18" charset="0"/>
              </a:defRPr>
            </a:lvl1pPr>
            <a:lvl2pPr>
              <a:defRPr sz="1800">
                <a:latin typeface="Cambria" panose="02040503050406030204" pitchFamily="18" charset="0"/>
                <a:ea typeface="Cambria" panose="02040503050406030204" pitchFamily="18"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590551" y="215518"/>
            <a:ext cx="8039100" cy="575693"/>
          </a:xfrm>
          <a:noFill/>
          <a:ln>
            <a:noFill/>
          </a:ln>
        </p:spPr>
        <p:txBody>
          <a:bodyPr>
            <a:noAutofit/>
          </a:bodyPr>
          <a:lstStyle>
            <a:lvl1pPr algn="l">
              <a:defRPr sz="3300" b="1">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12"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107861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90551" y="-1"/>
            <a:ext cx="8039100" cy="833284"/>
          </a:xfrm>
          <a:noFill/>
          <a:ln>
            <a:noFill/>
          </a:ln>
        </p:spPr>
        <p:txBody>
          <a:bodyPr>
            <a:noAutofit/>
          </a:bodyPr>
          <a:lstStyle>
            <a:lvl1pPr algn="l">
              <a:defRPr sz="3300" b="1">
                <a:solidFill>
                  <a:schemeClr val="bg1"/>
                </a:solidFill>
                <a:latin typeface="Calibri" panose="020F0502020204030204" pitchFamily="34" charset="0"/>
                <a:cs typeface="Calibri" panose="020F0502020204030204" pitchFamily="34" charset="0"/>
              </a:defRPr>
            </a:lvl1pPr>
          </a:lstStyle>
          <a:p>
            <a:r>
              <a:rPr lang="en-US" dirty="0"/>
              <a:t>Class practice</a:t>
            </a:r>
          </a:p>
        </p:txBody>
      </p:sp>
      <p:sp>
        <p:nvSpPr>
          <p:cNvPr id="6" name="Content Placeholder 2"/>
          <p:cNvSpPr>
            <a:spLocks noGrp="1"/>
          </p:cNvSpPr>
          <p:nvPr>
            <p:ph idx="1"/>
          </p:nvPr>
        </p:nvSpPr>
        <p:spPr>
          <a:xfrm>
            <a:off x="590551" y="1244600"/>
            <a:ext cx="3886199" cy="3213100"/>
          </a:xfrm>
          <a:solidFill>
            <a:schemeClr val="accent6">
              <a:lumMod val="40000"/>
              <a:lumOff val="60000"/>
            </a:schemeClr>
          </a:solidFill>
        </p:spPr>
        <p:txBody>
          <a:bodyPr>
            <a:normAutofit/>
          </a:bodyPr>
          <a:lstStyle>
            <a:lvl1pPr marL="0" indent="0">
              <a:buNone/>
              <a:defRPr sz="2100">
                <a:latin typeface="Courier New" panose="02070309020205020404" pitchFamily="49" charset="0"/>
                <a:ea typeface="Cambria" panose="02040503050406030204" pitchFamily="18" charset="0"/>
                <a:cs typeface="Courier New" panose="02070309020205020404" pitchFamily="49" charset="0"/>
              </a:defRPr>
            </a:lvl1pPr>
            <a:lvl2pPr>
              <a:defRPr sz="1800">
                <a:latin typeface="Courier New" panose="02070309020205020404" pitchFamily="49" charset="0"/>
                <a:ea typeface="Cambria" panose="02040503050406030204" pitchFamily="18" charset="0"/>
                <a:cs typeface="Courier New" panose="02070309020205020404" pitchFamily="49" charset="0"/>
              </a:defRPr>
            </a:lvl2pPr>
            <a:lvl3pPr>
              <a:defRPr sz="1800">
                <a:latin typeface="Courier New" panose="02070309020205020404" pitchFamily="49" charset="0"/>
                <a:ea typeface="Cambria" panose="02040503050406030204" pitchFamily="18" charset="0"/>
                <a:cs typeface="Courier New" panose="02070309020205020404" pitchFamily="49" charset="0"/>
              </a:defRPr>
            </a:lvl3pPr>
            <a:lvl4pPr>
              <a:defRPr sz="1800">
                <a:latin typeface="Courier New" panose="02070309020205020404" pitchFamily="49" charset="0"/>
                <a:ea typeface="Cambria" panose="02040503050406030204" pitchFamily="18" charset="0"/>
                <a:cs typeface="Courier New" panose="02070309020205020404" pitchFamily="49" charset="0"/>
              </a:defRPr>
            </a:lvl4pPr>
            <a:lvl5pPr>
              <a:defRPr sz="1800">
                <a:latin typeface="Courier New" panose="02070309020205020404" pitchFamily="49" charset="0"/>
                <a:ea typeface="Cambria" panose="02040503050406030204" pitchFamily="18"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2"/>
          </p:nvPr>
        </p:nvSpPr>
        <p:spPr>
          <a:xfrm>
            <a:off x="4559300" y="1244599"/>
            <a:ext cx="4070351" cy="3213101"/>
          </a:xfrm>
          <a:solidFill>
            <a:schemeClr val="accent3"/>
          </a:solidFill>
        </p:spPr>
        <p:txBody>
          <a:bodyPr>
            <a:normAutofit/>
          </a:bodyPr>
          <a:lstStyle>
            <a:lvl1pPr marL="0" indent="0">
              <a:buNone/>
              <a:defRPr sz="2100">
                <a:latin typeface="Courier New" panose="02070309020205020404" pitchFamily="49" charset="0"/>
                <a:ea typeface="Cambria" panose="02040503050406030204" pitchFamily="18" charset="0"/>
                <a:cs typeface="Courier New" panose="02070309020205020404" pitchFamily="49" charset="0"/>
              </a:defRPr>
            </a:lvl1pPr>
            <a:lvl2pPr>
              <a:defRPr sz="1800">
                <a:latin typeface="Courier New" panose="02070309020205020404" pitchFamily="49" charset="0"/>
                <a:ea typeface="Cambria" panose="02040503050406030204" pitchFamily="18" charset="0"/>
                <a:cs typeface="Courier New" panose="02070309020205020404" pitchFamily="49" charset="0"/>
              </a:defRPr>
            </a:lvl2pPr>
            <a:lvl3pPr>
              <a:defRPr sz="1800">
                <a:latin typeface="Courier New" panose="02070309020205020404" pitchFamily="49" charset="0"/>
                <a:ea typeface="Cambria" panose="02040503050406030204" pitchFamily="18" charset="0"/>
                <a:cs typeface="Courier New" panose="02070309020205020404" pitchFamily="49" charset="0"/>
              </a:defRPr>
            </a:lvl3pPr>
            <a:lvl4pPr>
              <a:defRPr sz="1800">
                <a:latin typeface="Courier New" panose="02070309020205020404" pitchFamily="49" charset="0"/>
                <a:ea typeface="Cambria" panose="02040503050406030204" pitchFamily="18" charset="0"/>
                <a:cs typeface="Courier New" panose="02070309020205020404" pitchFamily="49" charset="0"/>
              </a:defRPr>
            </a:lvl4pPr>
            <a:lvl5pPr>
              <a:defRPr sz="1800">
                <a:latin typeface="Courier New" panose="02070309020205020404" pitchFamily="49" charset="0"/>
                <a:ea typeface="Cambria" panose="02040503050406030204" pitchFamily="18"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p:nvSpPr>
        <p:spPr>
          <a:xfrm>
            <a:off x="507999" y="898351"/>
            <a:ext cx="2127505" cy="415498"/>
          </a:xfrm>
          <a:prstGeom prst="rect">
            <a:avLst/>
          </a:prstGeom>
        </p:spPr>
        <p:txBody>
          <a:bodyPr wrap="none">
            <a:spAutoFit/>
          </a:bodyPr>
          <a:lstStyle/>
          <a:p>
            <a:pPr lvl="0"/>
            <a:r>
              <a:rPr lang="en-US" sz="2100" b="1" dirty="0">
                <a:latin typeface="Courier New" panose="02070309020205020404" pitchFamily="49" charset="0"/>
                <a:cs typeface="Courier New" panose="02070309020205020404" pitchFamily="49" charset="0"/>
              </a:rPr>
              <a:t>Sample Code:</a:t>
            </a:r>
          </a:p>
        </p:txBody>
      </p:sp>
      <p:sp>
        <p:nvSpPr>
          <p:cNvPr id="8" name="Rectangle 7"/>
          <p:cNvSpPr/>
          <p:nvPr/>
        </p:nvSpPr>
        <p:spPr>
          <a:xfrm>
            <a:off x="4476749" y="903112"/>
            <a:ext cx="1317990" cy="415498"/>
          </a:xfrm>
          <a:prstGeom prst="rect">
            <a:avLst/>
          </a:prstGeom>
        </p:spPr>
        <p:txBody>
          <a:bodyPr wrap="none">
            <a:spAutoFit/>
          </a:bodyPr>
          <a:lstStyle/>
          <a:p>
            <a:pPr lvl="0"/>
            <a:r>
              <a:rPr lang="en-US" sz="2100" b="1" baseline="0" dirty="0">
                <a:latin typeface="Courier New" panose="02070309020205020404" pitchFamily="49" charset="0"/>
                <a:cs typeface="Courier New" panose="02070309020205020404" pitchFamily="49" charset="0"/>
              </a:rPr>
              <a:t>Output:</a:t>
            </a:r>
            <a:endParaRPr lang="en-US" sz="2100" b="1" dirty="0">
              <a:latin typeface="Courier New" panose="02070309020205020404" pitchFamily="49" charset="0"/>
              <a:cs typeface="Courier New" panose="02070309020205020404" pitchFamily="49" charset="0"/>
            </a:endParaRPr>
          </a:p>
        </p:txBody>
      </p:sp>
      <p:sp>
        <p:nvSpPr>
          <p:cNvPr id="12" name="Slide Number Placeholder 5"/>
          <p:cNvSpPr>
            <a:spLocks noGrp="1"/>
          </p:cNvSpPr>
          <p:nvPr>
            <p:ph type="sldNum" sz="quarter" idx="4"/>
          </p:nvPr>
        </p:nvSpPr>
        <p:spPr>
          <a:xfrm>
            <a:off x="8869680" y="4963885"/>
            <a:ext cx="274320" cy="179615"/>
          </a:xfrm>
          <a:prstGeom prst="ellipse">
            <a:avLst/>
          </a:prstGeom>
          <a:noFill/>
        </p:spPr>
        <p:txBody>
          <a:bodyPr vert="horz" lIns="18288" tIns="45720" rIns="18288" bIns="45720" rtlCol="0" anchor="ctr">
            <a:noAutofit/>
          </a:bodyPr>
          <a:lstStyle>
            <a:lvl1pPr algn="ctr">
              <a:defRPr sz="825" b="1"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169659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869680" y="4682415"/>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vi" smtClean="0"/>
              <a:t>‹#›</a:t>
            </a:fld>
            <a:endParaRPr lang="vi"/>
          </a:p>
        </p:txBody>
      </p:sp>
    </p:spTree>
    <p:extLst>
      <p:ext uri="{BB962C8B-B14F-4D97-AF65-F5344CB8AC3E}">
        <p14:creationId xmlns:p14="http://schemas.microsoft.com/office/powerpoint/2010/main" val="33680980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hf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jpg"/><Relationship Id="rId9" Type="http://schemas.openxmlformats.org/officeDocument/2006/relationships/image" Target="../media/image38.jpeg"/><Relationship Id="rId1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torvalds/linux" TargetMode="External"/><Relationship Id="rId2" Type="http://schemas.openxmlformats.org/officeDocument/2006/relationships/hyperlink" Target="https://kernel.org/" TargetMode="Externa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hyperlink" Target="https://www.seattletimes.com/business/boeing-aerospace/failed-certification-faa-missed-safety-issues-in-the-737-max-system-implicated-in-the-lion-air-crash/" TargetMode="External"/><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hyperlink" Target="https://www.baselinemag.com/c/a/Projects-Processes/The-Ugly-History-of-Tool-Development-at-the-FAA" TargetMode="External"/><Relationship Id="rId2" Type="http://schemas.openxmlformats.org/officeDocument/2006/relationships/hyperlink" Target="https://www.sebokwiki.org/wiki/Federal_Aviation_Administration_(FAA)_Advanced_Automation_System_(AA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bseil.io/resources/swe-book" TargetMode="External"/><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vinuni.instructure.com/courses/2300"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4">
            <a:alphaModFix/>
          </a:blip>
          <a:srcRect/>
          <a:stretch/>
        </p:blipFill>
        <p:spPr>
          <a:xfrm>
            <a:off x="614442" y="318896"/>
            <a:ext cx="1363357" cy="835457"/>
          </a:xfrm>
          <a:prstGeom prst="rect">
            <a:avLst/>
          </a:prstGeom>
          <a:noFill/>
          <a:ln>
            <a:noFill/>
          </a:ln>
        </p:spPr>
      </p:pic>
      <p:sp>
        <p:nvSpPr>
          <p:cNvPr id="130" name="Google Shape;130;p25"/>
          <p:cNvSpPr txBox="1"/>
          <p:nvPr/>
        </p:nvSpPr>
        <p:spPr>
          <a:xfrm>
            <a:off x="1296120" y="2474831"/>
            <a:ext cx="6611700" cy="566100"/>
          </a:xfrm>
          <a:prstGeom prst="rect">
            <a:avLst/>
          </a:prstGeom>
          <a:no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15000"/>
              </a:lnSpc>
              <a:spcBef>
                <a:spcPts val="0"/>
              </a:spcBef>
              <a:spcAft>
                <a:spcPts val="0"/>
              </a:spcAft>
              <a:buClr>
                <a:prstClr val="black"/>
              </a:buClr>
              <a:buSzPts val="1100"/>
              <a:buFont typeface="Arial"/>
              <a:buNone/>
              <a:tabLst/>
              <a:defRPr/>
            </a:pPr>
            <a:r>
              <a:rPr kumimoji="0" lang="en-US" sz="2600" b="1" i="0" u="none" strike="noStrike" kern="1200" cap="none" spc="0" normalizeH="0" baseline="0" noProof="0" dirty="0">
                <a:ln>
                  <a:noFill/>
                </a:ln>
                <a:solidFill>
                  <a:prstClr val="white"/>
                </a:solidFill>
                <a:effectLst/>
                <a:uLnTx/>
                <a:uFillTx/>
                <a:latin typeface="Calibri"/>
                <a:ea typeface="Calibri"/>
                <a:cs typeface="Calibri"/>
                <a:sym typeface="Calibri"/>
              </a:rPr>
              <a:t>College of Engineering and Computer Science </a:t>
            </a:r>
            <a:r>
              <a:rPr kumimoji="0" lang="en-US" sz="2600" b="1" i="0" u="none" strike="noStrike" kern="1200" cap="none" spc="0" normalizeH="0" baseline="0" noProof="0" dirty="0" err="1">
                <a:ln>
                  <a:noFill/>
                </a:ln>
                <a:solidFill>
                  <a:prstClr val="white"/>
                </a:solidFill>
                <a:effectLst/>
                <a:uLnTx/>
                <a:uFillTx/>
                <a:latin typeface="Calibri"/>
                <a:ea typeface="Calibri"/>
                <a:cs typeface="Calibri"/>
                <a:sym typeface="Calibri"/>
              </a:rPr>
              <a:t>VinUniversity</a:t>
            </a:r>
            <a:endParaRPr kumimoji="0" sz="26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prstClr val="white"/>
              </a:buClr>
              <a:buSzPts val="2700"/>
              <a:buFont typeface="Calibri"/>
              <a:buNone/>
              <a:tabLst/>
              <a:defRPr/>
            </a:pPr>
            <a:endParaRPr kumimoji="0" sz="2200" b="1"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31" name="Google Shape;131;p25"/>
          <p:cNvSpPr txBox="1"/>
          <p:nvPr/>
        </p:nvSpPr>
        <p:spPr>
          <a:xfrm>
            <a:off x="2119320" y="3558596"/>
            <a:ext cx="4965300" cy="686700"/>
          </a:xfrm>
          <a:prstGeom prst="rect">
            <a:avLst/>
          </a:prstGeom>
          <a:no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90000"/>
              </a:lnSpc>
              <a:spcBef>
                <a:spcPts val="0"/>
              </a:spcBef>
              <a:spcAft>
                <a:spcPts val="0"/>
              </a:spcAft>
              <a:buClr>
                <a:prstClr val="white"/>
              </a:buClr>
              <a:buSzPts val="2100"/>
              <a:buFont typeface="Calibri"/>
              <a:buNone/>
              <a:tabLst/>
              <a:defRPr/>
            </a:pPr>
            <a:r>
              <a:rPr kumimoji="0" lang="en-US" sz="1600" b="1" i="0" u="none" strike="noStrike" kern="1200" cap="none" spc="0" normalizeH="0" baseline="0" noProof="0" dirty="0">
                <a:ln>
                  <a:noFill/>
                </a:ln>
                <a:solidFill>
                  <a:prstClr val="white"/>
                </a:solidFill>
                <a:effectLst/>
                <a:uLnTx/>
                <a:uFillTx/>
                <a:latin typeface="Calibri"/>
                <a:ea typeface="Calibri"/>
                <a:cs typeface="Calibri"/>
                <a:sym typeface="Calibri"/>
              </a:rPr>
              <a:t>Fall 2024 </a:t>
            </a:r>
            <a:endParaRPr kumimoji="0" sz="16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90000"/>
              </a:lnSpc>
              <a:spcBef>
                <a:spcPts val="0"/>
              </a:spcBef>
              <a:spcAft>
                <a:spcPts val="0"/>
              </a:spcAft>
              <a:buClr>
                <a:prstClr val="white"/>
              </a:buClr>
              <a:buSzPts val="2100"/>
              <a:buFont typeface="Calibri"/>
              <a:buNone/>
              <a:tabLst/>
              <a:defRPr/>
            </a:pPr>
            <a:endParaRPr kumimoji="0" sz="19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6" name="TextBox 5">
            <a:extLst>
              <a:ext uri="{FF2B5EF4-FFF2-40B4-BE49-F238E27FC236}">
                <a16:creationId xmlns:a16="http://schemas.microsoft.com/office/drawing/2014/main" id="{22A0CC77-4AE1-4A2A-8DB7-E8016C9C2C8E}"/>
              </a:ext>
            </a:extLst>
          </p:cNvPr>
          <p:cNvSpPr txBox="1"/>
          <p:nvPr/>
        </p:nvSpPr>
        <p:spPr>
          <a:xfrm>
            <a:off x="1387366" y="1916088"/>
            <a:ext cx="6611700" cy="625428"/>
          </a:xfrm>
          <a:prstGeom prst="rect">
            <a:avLst/>
          </a:prstGeom>
          <a:noFill/>
        </p:spPr>
        <p:txBody>
          <a:bodyPr wrap="square">
            <a:spAutoFit/>
          </a:bodyPr>
          <a:lstStyle/>
          <a:p>
            <a:pPr marL="0" marR="0" lvl="0" indent="0" algn="ctr" defTabSz="914400" rtl="0" eaLnBrk="1" fontAlgn="auto" latinLnBrk="0" hangingPunct="1">
              <a:lnSpc>
                <a:spcPct val="115000"/>
              </a:lnSpc>
              <a:spcBef>
                <a:spcPts val="0"/>
              </a:spcBef>
              <a:spcAft>
                <a:spcPts val="0"/>
              </a:spcAft>
              <a:buClr>
                <a:prstClr val="black"/>
              </a:buClr>
              <a:buSzPts val="1100"/>
              <a:buFont typeface="Arial"/>
              <a:buNone/>
              <a:tabLst/>
              <a:defRPr/>
            </a:pPr>
            <a:r>
              <a:rPr kumimoji="0" lang="en-US" sz="3200" b="1" i="0" u="none" strike="noStrike" kern="1200" cap="none" spc="0" normalizeH="0" baseline="0" noProof="0" dirty="0">
                <a:ln>
                  <a:noFill/>
                </a:ln>
                <a:solidFill>
                  <a:srgbClr val="FFFF00"/>
                </a:solidFill>
                <a:effectLst/>
                <a:uLnTx/>
                <a:uFillTx/>
                <a:latin typeface="Calibri"/>
                <a:ea typeface="Calibri"/>
                <a:cs typeface="Calibri"/>
                <a:sym typeface="Calibri"/>
              </a:rPr>
              <a:t>COMP2030 – Software Construction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3C2B-3B8A-4F14-B258-753178919297}"/>
              </a:ext>
            </a:extLst>
          </p:cNvPr>
          <p:cNvSpPr>
            <a:spLocks noGrp="1"/>
          </p:cNvSpPr>
          <p:nvPr>
            <p:ph type="title"/>
          </p:nvPr>
        </p:nvSpPr>
        <p:spPr>
          <a:xfrm>
            <a:off x="453006" y="215518"/>
            <a:ext cx="8481269" cy="575693"/>
          </a:xfrm>
        </p:spPr>
        <p:txBody>
          <a:bodyPr/>
          <a:lstStyle/>
          <a:p>
            <a:r>
              <a:rPr lang="en-VN" dirty="0"/>
              <a:t>C</a:t>
            </a:r>
            <a:r>
              <a:rPr lang="en-US" dirty="0"/>
              <a:t>o</a:t>
            </a:r>
            <a:r>
              <a:rPr lang="en-VN" dirty="0"/>
              <a:t>mponent 1: Class participation</a:t>
            </a:r>
          </a:p>
        </p:txBody>
      </p:sp>
      <p:sp>
        <p:nvSpPr>
          <p:cNvPr id="3" name="Content Placeholder 2">
            <a:extLst>
              <a:ext uri="{FF2B5EF4-FFF2-40B4-BE49-F238E27FC236}">
                <a16:creationId xmlns:a16="http://schemas.microsoft.com/office/drawing/2014/main" id="{9297CA18-23F9-E93A-4FDE-ABA491631984}"/>
              </a:ext>
            </a:extLst>
          </p:cNvPr>
          <p:cNvSpPr>
            <a:spLocks noGrp="1"/>
          </p:cNvSpPr>
          <p:nvPr>
            <p:ph idx="1"/>
          </p:nvPr>
        </p:nvSpPr>
        <p:spPr/>
        <p:txBody>
          <a:bodyPr>
            <a:normAutofit fontScale="70000" lnSpcReduction="20000"/>
          </a:bodyPr>
          <a:lstStyle/>
          <a:p>
            <a:pPr>
              <a:buFont typeface="Wingdings" pitchFamily="2" charset="2"/>
              <a:buChar char="q"/>
            </a:pPr>
            <a:r>
              <a:rPr lang="en-VN" sz="3200" dirty="0"/>
              <a:t> </a:t>
            </a:r>
            <a:r>
              <a:rPr lang="en-US" sz="3200" dirty="0"/>
              <a:t>Average of Graded In-class Activities </a:t>
            </a:r>
            <a:r>
              <a:rPr lang="en-VN" sz="3200" dirty="0"/>
              <a:t>(</a:t>
            </a:r>
            <a:r>
              <a:rPr lang="en-US" sz="3200" dirty="0"/>
              <a:t>10</a:t>
            </a:r>
            <a:r>
              <a:rPr lang="en-VN" sz="3200" dirty="0"/>
              <a:t>%)</a:t>
            </a:r>
          </a:p>
          <a:p>
            <a:pPr>
              <a:buFont typeface="Wingdings" pitchFamily="2" charset="2"/>
              <a:buChar char="q"/>
            </a:pPr>
            <a:endParaRPr lang="en-VN" dirty="0"/>
          </a:p>
          <a:p>
            <a:pPr marL="0" indent="0">
              <a:buNone/>
            </a:pPr>
            <a:r>
              <a:rPr lang="en-US" sz="3800" b="1" dirty="0">
                <a:latin typeface="Angsana New" panose="02020603050405020304" pitchFamily="18" charset="-34"/>
                <a:cs typeface="Angsana New" panose="02020603050405020304" pitchFamily="18" charset="-34"/>
              </a:rPr>
              <a:t>Class attendance and participation policy:</a:t>
            </a:r>
            <a:endParaRPr lang="en-VN" sz="3800" b="1" dirty="0">
              <a:latin typeface="Angsana New" panose="02020603050405020304" pitchFamily="18" charset="-34"/>
              <a:cs typeface="Angsana New" panose="02020603050405020304" pitchFamily="18" charset="-34"/>
            </a:endParaRPr>
          </a:p>
          <a:p>
            <a:pPr marL="0" indent="0" algn="just">
              <a:buNone/>
            </a:pPr>
            <a:r>
              <a:rPr lang="en-US" sz="3800" dirty="0">
                <a:latin typeface="Angsana New" panose="02020603050405020304" pitchFamily="18" charset="-34"/>
                <a:cs typeface="Angsana New" panose="02020603050405020304" pitchFamily="18" charset="-34"/>
              </a:rPr>
              <a:t>Class participation is mandatory. Excessive absences will reduce your final grade. There is no penalty for the first two absences. You may miss up to two class periods, for any reason, without a grade penalty. Students can use this for interviews or other planned events, and they do not need to contact the instructor for permission. With three or more misses, your participation score will decrease. Class participation during the tests is mandatory and if a student does not show up for an exam, he/she will get zero.</a:t>
            </a:r>
            <a:endParaRPr lang="en-VN" sz="3800" dirty="0"/>
          </a:p>
          <a:p>
            <a:pPr marL="171450" lvl="1" indent="0">
              <a:buNone/>
            </a:pPr>
            <a:endParaRPr lang="en-VN" dirty="0"/>
          </a:p>
          <a:p>
            <a:pPr marL="171450" lvl="1" indent="0">
              <a:buNone/>
            </a:pPr>
            <a:endParaRPr lang="en-VN" dirty="0"/>
          </a:p>
          <a:p>
            <a:pPr lvl="1"/>
            <a:endParaRPr lang="en-VN" dirty="0"/>
          </a:p>
        </p:txBody>
      </p:sp>
      <p:sp>
        <p:nvSpPr>
          <p:cNvPr id="4" name="Slide Number Placeholder 3">
            <a:extLst>
              <a:ext uri="{FF2B5EF4-FFF2-40B4-BE49-F238E27FC236}">
                <a16:creationId xmlns:a16="http://schemas.microsoft.com/office/drawing/2014/main" id="{7A083713-DCF9-6D78-A785-27BCA578ADA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390870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DC99A-831C-D9F0-4014-CF0BECEA63E2}"/>
              </a:ext>
            </a:extLst>
          </p:cNvPr>
          <p:cNvSpPr>
            <a:spLocks noGrp="1"/>
          </p:cNvSpPr>
          <p:nvPr>
            <p:ph type="title"/>
          </p:nvPr>
        </p:nvSpPr>
        <p:spPr>
          <a:xfrm>
            <a:off x="590551" y="-1"/>
            <a:ext cx="8039100" cy="833284"/>
          </a:xfrm>
        </p:spPr>
        <p:txBody>
          <a:bodyPr anchor="ctr">
            <a:normAutofit/>
          </a:bodyPr>
          <a:lstStyle/>
          <a:p>
            <a:r>
              <a:rPr lang="en-VN" dirty="0"/>
              <a:t>C</a:t>
            </a:r>
            <a:r>
              <a:rPr lang="en-US" dirty="0"/>
              <a:t>o</a:t>
            </a:r>
            <a:r>
              <a:rPr lang="en-VN" dirty="0"/>
              <a:t>mponent 2: Team Presentation</a:t>
            </a:r>
          </a:p>
        </p:txBody>
      </p:sp>
      <p:sp>
        <p:nvSpPr>
          <p:cNvPr id="3" name="Content Placeholder 2">
            <a:extLst>
              <a:ext uri="{FF2B5EF4-FFF2-40B4-BE49-F238E27FC236}">
                <a16:creationId xmlns:a16="http://schemas.microsoft.com/office/drawing/2014/main" id="{97B54D28-8D28-240D-6889-9A7687B95CF8}"/>
              </a:ext>
            </a:extLst>
          </p:cNvPr>
          <p:cNvSpPr>
            <a:spLocks noGrp="1"/>
          </p:cNvSpPr>
          <p:nvPr>
            <p:ph idx="1"/>
          </p:nvPr>
        </p:nvSpPr>
        <p:spPr>
          <a:xfrm>
            <a:off x="590551" y="1244600"/>
            <a:ext cx="3886199" cy="3213100"/>
          </a:xfrm>
        </p:spPr>
        <p:txBody>
          <a:bodyPr>
            <a:normAutofit/>
          </a:bodyPr>
          <a:lstStyle/>
          <a:p>
            <a:pPr>
              <a:buFont typeface="Wingdings" pitchFamily="2" charset="2"/>
              <a:buChar char="q"/>
            </a:pPr>
            <a:r>
              <a:rPr lang="en-VN" dirty="0"/>
              <a:t> </a:t>
            </a:r>
            <a:r>
              <a:rPr lang="en-US" dirty="0"/>
              <a:t>Project Team Presentation</a:t>
            </a:r>
          </a:p>
          <a:p>
            <a:pPr>
              <a:buFont typeface="Wingdings" pitchFamily="2" charset="2"/>
              <a:buChar char="q"/>
            </a:pPr>
            <a:r>
              <a:rPr lang="en-US" dirty="0"/>
              <a:t>Every member is expected to present</a:t>
            </a:r>
            <a:endParaRPr lang="en-VN" dirty="0"/>
          </a:p>
        </p:txBody>
      </p:sp>
      <p:pic>
        <p:nvPicPr>
          <p:cNvPr id="3074" name="Picture 2">
            <a:extLst>
              <a:ext uri="{FF2B5EF4-FFF2-40B4-BE49-F238E27FC236}">
                <a16:creationId xmlns:a16="http://schemas.microsoft.com/office/drawing/2014/main" id="{F49588C2-BD26-4F7E-7040-8E108E033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90" r="1397" b="-3"/>
          <a:stretch/>
        </p:blipFill>
        <p:spPr bwMode="auto">
          <a:xfrm>
            <a:off x="4559300" y="1244599"/>
            <a:ext cx="4070351" cy="3213101"/>
          </a:xfrm>
          <a:prstGeom prst="rect">
            <a:avLst/>
          </a:prstGeom>
          <a:solidFill>
            <a:srgbClr val="FFFFFF"/>
          </a:solidFill>
        </p:spPr>
      </p:pic>
      <p:sp>
        <p:nvSpPr>
          <p:cNvPr id="4" name="Slide Number Placeholder 3">
            <a:extLst>
              <a:ext uri="{FF2B5EF4-FFF2-40B4-BE49-F238E27FC236}">
                <a16:creationId xmlns:a16="http://schemas.microsoft.com/office/drawing/2014/main" id="{1878200F-C6F7-D278-F1D4-F5E21551BA26}"/>
              </a:ext>
            </a:extLst>
          </p:cNvPr>
          <p:cNvSpPr>
            <a:spLocks noGrp="1"/>
          </p:cNvSpPr>
          <p:nvPr>
            <p:ph type="sldNum" sz="quarter" idx="4"/>
          </p:nvPr>
        </p:nvSpPr>
        <p:spPr>
          <a:xfrm>
            <a:off x="8869680" y="4963885"/>
            <a:ext cx="274320" cy="179615"/>
          </a:xfrm>
        </p:spPr>
        <p:txBody>
          <a:bodyPr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0000000-1234-1234-1234-123412341234}" type="slidenum">
              <a:rPr kumimoji="0" lang="vi" sz="200" b="1" i="0" u="none" strike="noStrike" kern="1200" cap="none" spc="0" normalizeH="0" baseline="0" noProof="0" smtClean="0">
                <a:ln>
                  <a:noFill/>
                </a:ln>
                <a:effectLst/>
                <a:uLnTx/>
                <a:uFillTx/>
              </a:rPr>
              <a:pPr marL="0" marR="0" lvl="0" indent="0" algn="r" defTabSz="914400" rtl="0" eaLnBrk="1" fontAlgn="auto" latinLnBrk="0" hangingPunct="1">
                <a:lnSpc>
                  <a:spcPct val="90000"/>
                </a:lnSpc>
                <a:spcBef>
                  <a:spcPts val="0"/>
                </a:spcBef>
                <a:spcAft>
                  <a:spcPts val="600"/>
                </a:spcAft>
                <a:buClrTx/>
                <a:buSzTx/>
                <a:buFontTx/>
                <a:buNone/>
                <a:tabLst/>
                <a:defRPr/>
              </a:pPr>
              <a:t>11</a:t>
            </a:fld>
            <a:endParaRPr kumimoji="0" lang="vi" sz="200" b="1" i="0" u="none" strike="noStrike" kern="1200" cap="none" spc="0" normalizeH="0" baseline="0" noProof="0">
              <a:ln>
                <a:noFill/>
              </a:ln>
              <a:effectLst/>
              <a:uLnTx/>
              <a:uFillTx/>
            </a:endParaRPr>
          </a:p>
        </p:txBody>
      </p:sp>
    </p:spTree>
    <p:extLst>
      <p:ext uri="{BB962C8B-B14F-4D97-AF65-F5344CB8AC3E}">
        <p14:creationId xmlns:p14="http://schemas.microsoft.com/office/powerpoint/2010/main" val="51943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DC99A-831C-D9F0-4014-CF0BECEA63E2}"/>
              </a:ext>
            </a:extLst>
          </p:cNvPr>
          <p:cNvSpPr>
            <a:spLocks noGrp="1"/>
          </p:cNvSpPr>
          <p:nvPr>
            <p:ph type="title"/>
          </p:nvPr>
        </p:nvSpPr>
        <p:spPr>
          <a:xfrm>
            <a:off x="590551" y="-1"/>
            <a:ext cx="8039100" cy="833284"/>
          </a:xfrm>
        </p:spPr>
        <p:txBody>
          <a:bodyPr anchor="ctr">
            <a:normAutofit/>
          </a:bodyPr>
          <a:lstStyle/>
          <a:p>
            <a:r>
              <a:rPr lang="en-VN" dirty="0"/>
              <a:t>C</a:t>
            </a:r>
            <a:r>
              <a:rPr lang="en-US" dirty="0"/>
              <a:t>o</a:t>
            </a:r>
            <a:r>
              <a:rPr lang="en-VN" dirty="0"/>
              <a:t>mponent 2: Team Presentation</a:t>
            </a:r>
          </a:p>
        </p:txBody>
      </p:sp>
      <p:sp>
        <p:nvSpPr>
          <p:cNvPr id="3" name="Content Placeholder 2">
            <a:extLst>
              <a:ext uri="{FF2B5EF4-FFF2-40B4-BE49-F238E27FC236}">
                <a16:creationId xmlns:a16="http://schemas.microsoft.com/office/drawing/2014/main" id="{97B54D28-8D28-240D-6889-9A7687B95CF8}"/>
              </a:ext>
            </a:extLst>
          </p:cNvPr>
          <p:cNvSpPr>
            <a:spLocks noGrp="1"/>
          </p:cNvSpPr>
          <p:nvPr>
            <p:ph idx="1"/>
          </p:nvPr>
        </p:nvSpPr>
        <p:spPr>
          <a:xfrm>
            <a:off x="590551" y="1244600"/>
            <a:ext cx="3886199" cy="3213100"/>
          </a:xfrm>
        </p:spPr>
        <p:txBody>
          <a:bodyPr>
            <a:normAutofit/>
          </a:bodyPr>
          <a:lstStyle/>
          <a:p>
            <a:pPr>
              <a:buFont typeface="Wingdings" pitchFamily="2" charset="2"/>
              <a:buChar char="q"/>
            </a:pPr>
            <a:r>
              <a:rPr lang="en-VN" dirty="0"/>
              <a:t> </a:t>
            </a:r>
            <a:r>
              <a:rPr lang="en-US" dirty="0"/>
              <a:t>Project Team Presentation</a:t>
            </a:r>
          </a:p>
          <a:p>
            <a:pPr>
              <a:buFont typeface="Wingdings" pitchFamily="2" charset="2"/>
              <a:buChar char="q"/>
            </a:pPr>
            <a:r>
              <a:rPr lang="en-US" dirty="0"/>
              <a:t>Every member is expected to present</a:t>
            </a:r>
          </a:p>
          <a:p>
            <a:pPr>
              <a:buFont typeface="Wingdings" pitchFamily="2" charset="2"/>
              <a:buChar char="q"/>
            </a:pPr>
            <a:r>
              <a:rPr lang="en-US" dirty="0"/>
              <a:t>If you skip, then</a:t>
            </a:r>
            <a:endParaRPr lang="en-VN" dirty="0"/>
          </a:p>
        </p:txBody>
      </p:sp>
      <p:sp>
        <p:nvSpPr>
          <p:cNvPr id="4" name="Slide Number Placeholder 3">
            <a:extLst>
              <a:ext uri="{FF2B5EF4-FFF2-40B4-BE49-F238E27FC236}">
                <a16:creationId xmlns:a16="http://schemas.microsoft.com/office/drawing/2014/main" id="{1878200F-C6F7-D278-F1D4-F5E21551BA26}"/>
              </a:ext>
            </a:extLst>
          </p:cNvPr>
          <p:cNvSpPr>
            <a:spLocks noGrp="1"/>
          </p:cNvSpPr>
          <p:nvPr>
            <p:ph type="sldNum" sz="quarter" idx="4"/>
          </p:nvPr>
        </p:nvSpPr>
        <p:spPr>
          <a:xfrm>
            <a:off x="8869680" y="4963885"/>
            <a:ext cx="274320" cy="179615"/>
          </a:xfrm>
        </p:spPr>
        <p:txBody>
          <a:bodyPr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0000000-1234-1234-1234-123412341234}" type="slidenum">
              <a:rPr kumimoji="0" lang="vi" sz="200" b="1" i="0" u="none" strike="noStrike" kern="1200" cap="none" spc="0" normalizeH="0" baseline="0" noProof="0" smtClean="0">
                <a:ln>
                  <a:noFill/>
                </a:ln>
                <a:effectLst/>
                <a:uLnTx/>
                <a:uFillTx/>
              </a:rPr>
              <a:pPr marL="0" marR="0" lvl="0" indent="0" algn="r" defTabSz="914400" rtl="0" eaLnBrk="1" fontAlgn="auto" latinLnBrk="0" hangingPunct="1">
                <a:lnSpc>
                  <a:spcPct val="90000"/>
                </a:lnSpc>
                <a:spcBef>
                  <a:spcPts val="0"/>
                </a:spcBef>
                <a:spcAft>
                  <a:spcPts val="600"/>
                </a:spcAft>
                <a:buClrTx/>
                <a:buSzTx/>
                <a:buFontTx/>
                <a:buNone/>
                <a:tabLst/>
                <a:defRPr/>
              </a:pPr>
              <a:t>12</a:t>
            </a:fld>
            <a:endParaRPr kumimoji="0" lang="vi" sz="200" b="1" i="0" u="none" strike="noStrike" kern="1200" cap="none" spc="0" normalizeH="0" baseline="0" noProof="0">
              <a:ln>
                <a:noFill/>
              </a:ln>
              <a:effectLst/>
              <a:uLnTx/>
              <a:uFillTx/>
            </a:endParaRPr>
          </a:p>
        </p:txBody>
      </p:sp>
      <p:pic>
        <p:nvPicPr>
          <p:cNvPr id="4098" name="Picture 2" descr="Image result for should have aimed for the head">
            <a:extLst>
              <a:ext uri="{FF2B5EF4-FFF2-40B4-BE49-F238E27FC236}">
                <a16:creationId xmlns:a16="http://schemas.microsoft.com/office/drawing/2014/main" id="{24ACEF62-7918-4947-AB8D-2952BE59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180" y="1244600"/>
            <a:ext cx="4381500" cy="321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E1F050-0B6D-2C77-FC4D-6065ABBE903A}"/>
              </a:ext>
            </a:extLst>
          </p:cNvPr>
          <p:cNvSpPr txBox="1"/>
          <p:nvPr/>
        </p:nvSpPr>
        <p:spPr>
          <a:xfrm>
            <a:off x="5582194" y="3666309"/>
            <a:ext cx="2281646" cy="646331"/>
          </a:xfrm>
          <a:prstGeom prst="rect">
            <a:avLst/>
          </a:prstGeom>
          <a:solidFill>
            <a:schemeClr val="bg1"/>
          </a:solidFill>
        </p:spPr>
        <p:txBody>
          <a:bodyPr wrap="square" rtlCol="0">
            <a:spAutoFit/>
          </a:bodyPr>
          <a:lstStyle/>
          <a:p>
            <a:r>
              <a:rPr lang="en-US" dirty="0"/>
              <a:t>You should have gone for the presentation</a:t>
            </a:r>
          </a:p>
        </p:txBody>
      </p:sp>
    </p:spTree>
    <p:extLst>
      <p:ext uri="{BB962C8B-B14F-4D97-AF65-F5344CB8AC3E}">
        <p14:creationId xmlns:p14="http://schemas.microsoft.com/office/powerpoint/2010/main" val="319507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BBB9-2A3F-9E68-AA42-BDC13F472FC9}"/>
              </a:ext>
            </a:extLst>
          </p:cNvPr>
          <p:cNvSpPr>
            <a:spLocks noGrp="1"/>
          </p:cNvSpPr>
          <p:nvPr>
            <p:ph type="title"/>
          </p:nvPr>
        </p:nvSpPr>
        <p:spPr/>
        <p:txBody>
          <a:bodyPr/>
          <a:lstStyle/>
          <a:p>
            <a:r>
              <a:rPr lang="en-VN" dirty="0"/>
              <a:t>Component 3: ASSIGNMENT</a:t>
            </a:r>
          </a:p>
        </p:txBody>
      </p:sp>
      <p:sp>
        <p:nvSpPr>
          <p:cNvPr id="3" name="Content Placeholder 2">
            <a:extLst>
              <a:ext uri="{FF2B5EF4-FFF2-40B4-BE49-F238E27FC236}">
                <a16:creationId xmlns:a16="http://schemas.microsoft.com/office/drawing/2014/main" id="{EA8DC565-77BC-ED2E-AEF8-961CF4BCD643}"/>
              </a:ext>
            </a:extLst>
          </p:cNvPr>
          <p:cNvSpPr>
            <a:spLocks noGrp="1"/>
          </p:cNvSpPr>
          <p:nvPr>
            <p:ph idx="1"/>
          </p:nvPr>
        </p:nvSpPr>
        <p:spPr>
          <a:xfrm>
            <a:off x="590551" y="920751"/>
            <a:ext cx="8039100" cy="4007231"/>
          </a:xfrm>
        </p:spPr>
        <p:txBody>
          <a:bodyPr>
            <a:normAutofit/>
          </a:bodyPr>
          <a:lstStyle/>
          <a:p>
            <a:pPr>
              <a:lnSpc>
                <a:spcPct val="120000"/>
              </a:lnSpc>
              <a:buFont typeface="Wingdings" pitchFamily="2" charset="2"/>
              <a:buChar char="q"/>
            </a:pPr>
            <a:r>
              <a:rPr lang="en-VN" sz="1800" b="1" dirty="0"/>
              <a:t>ASG-</a:t>
            </a:r>
            <a:r>
              <a:rPr lang="en-US" sz="1800" b="1" dirty="0"/>
              <a:t>1</a:t>
            </a:r>
            <a:r>
              <a:rPr lang="en-VN" sz="1800" b="1" dirty="0"/>
              <a:t>: </a:t>
            </a:r>
            <a:r>
              <a:rPr lang="en-US" sz="1800" b="1" dirty="0"/>
              <a:t>Team forming and Contract</a:t>
            </a:r>
          </a:p>
          <a:p>
            <a:pPr marL="0" indent="0">
              <a:lnSpc>
                <a:spcPct val="120000"/>
              </a:lnSpc>
              <a:buNone/>
            </a:pPr>
            <a:endParaRPr lang="en-VN" sz="1800" b="1" dirty="0"/>
          </a:p>
          <a:p>
            <a:pPr>
              <a:lnSpc>
                <a:spcPct val="120000"/>
              </a:lnSpc>
              <a:buFont typeface="Wingdings" pitchFamily="2" charset="2"/>
              <a:buChar char="q"/>
            </a:pPr>
            <a:r>
              <a:rPr lang="en-VN" sz="1800" b="1" dirty="0">
                <a:solidFill>
                  <a:srgbClr val="0070C0"/>
                </a:solidFill>
              </a:rPr>
              <a:t>ASG-2: </a:t>
            </a:r>
            <a:r>
              <a:rPr lang="en-US" sz="1800" b="1" dirty="0">
                <a:solidFill>
                  <a:schemeClr val="accent6"/>
                </a:solidFill>
              </a:rPr>
              <a:t>Meet with Client with your software team and planning.</a:t>
            </a:r>
          </a:p>
          <a:p>
            <a:pPr marL="0" indent="0">
              <a:lnSpc>
                <a:spcPct val="120000"/>
              </a:lnSpc>
              <a:buNone/>
            </a:pPr>
            <a:endParaRPr lang="en-VN" sz="1800" b="1" dirty="0">
              <a:solidFill>
                <a:schemeClr val="accent6"/>
              </a:solidFill>
            </a:endParaRPr>
          </a:p>
          <a:p>
            <a:pPr>
              <a:lnSpc>
                <a:spcPct val="120000"/>
              </a:lnSpc>
              <a:buFont typeface="Wingdings" pitchFamily="2" charset="2"/>
              <a:buChar char="q"/>
            </a:pPr>
            <a:r>
              <a:rPr lang="en-US" sz="1800" b="1" dirty="0">
                <a:solidFill>
                  <a:srgbClr val="00B050"/>
                </a:solidFill>
              </a:rPr>
              <a:t>ASG-3: Plans for Testing</a:t>
            </a:r>
          </a:p>
          <a:p>
            <a:pPr marL="0" indent="0">
              <a:lnSpc>
                <a:spcPct val="120000"/>
              </a:lnSpc>
              <a:buNone/>
            </a:pPr>
            <a:endParaRPr lang="en-US" sz="1800" b="1" dirty="0">
              <a:solidFill>
                <a:srgbClr val="00B050"/>
              </a:solidFill>
            </a:endParaRPr>
          </a:p>
          <a:p>
            <a:pPr>
              <a:lnSpc>
                <a:spcPct val="120000"/>
              </a:lnSpc>
              <a:buFont typeface="Wingdings" pitchFamily="2" charset="2"/>
              <a:buChar char="q"/>
            </a:pPr>
            <a:r>
              <a:rPr lang="en-US" sz="1800" b="1" dirty="0">
                <a:solidFill>
                  <a:schemeClr val="tx2">
                    <a:lumMod val="60000"/>
                    <a:lumOff val="40000"/>
                  </a:schemeClr>
                </a:solidFill>
              </a:rPr>
              <a:t>ASG-4: </a:t>
            </a:r>
            <a:r>
              <a:rPr lang="en-US" sz="1800" b="1" dirty="0" err="1">
                <a:solidFill>
                  <a:schemeClr val="tx2">
                    <a:lumMod val="60000"/>
                    <a:lumOff val="40000"/>
                  </a:schemeClr>
                </a:solidFill>
              </a:rPr>
              <a:t>GenAI</a:t>
            </a:r>
            <a:r>
              <a:rPr lang="en-US" sz="1800" b="1" dirty="0">
                <a:solidFill>
                  <a:schemeClr val="tx2">
                    <a:lumMod val="60000"/>
                    <a:lumOff val="40000"/>
                  </a:schemeClr>
                </a:solidFill>
              </a:rPr>
              <a:t> and Software Construction</a:t>
            </a:r>
          </a:p>
        </p:txBody>
      </p:sp>
      <p:sp>
        <p:nvSpPr>
          <p:cNvPr id="4" name="Slide Number Placeholder 3">
            <a:extLst>
              <a:ext uri="{FF2B5EF4-FFF2-40B4-BE49-F238E27FC236}">
                <a16:creationId xmlns:a16="http://schemas.microsoft.com/office/drawing/2014/main" id="{86A705AE-246C-E681-CC84-AF1544A9EA2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134232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6FC6-3CA3-49BF-7109-CBC7B09C5A01}"/>
              </a:ext>
            </a:extLst>
          </p:cNvPr>
          <p:cNvSpPr>
            <a:spLocks noGrp="1"/>
          </p:cNvSpPr>
          <p:nvPr>
            <p:ph type="title"/>
          </p:nvPr>
        </p:nvSpPr>
        <p:spPr/>
        <p:txBody>
          <a:bodyPr/>
          <a:lstStyle/>
          <a:p>
            <a:r>
              <a:rPr lang="en-VN" dirty="0"/>
              <a:t>Component 4: Midterm Exam</a:t>
            </a:r>
          </a:p>
        </p:txBody>
      </p:sp>
      <p:sp>
        <p:nvSpPr>
          <p:cNvPr id="3" name="Content Placeholder 2">
            <a:extLst>
              <a:ext uri="{FF2B5EF4-FFF2-40B4-BE49-F238E27FC236}">
                <a16:creationId xmlns:a16="http://schemas.microsoft.com/office/drawing/2014/main" id="{E327601C-8739-95D9-68F4-FCC725A9E2F4}"/>
              </a:ext>
            </a:extLst>
          </p:cNvPr>
          <p:cNvSpPr>
            <a:spLocks noGrp="1"/>
          </p:cNvSpPr>
          <p:nvPr>
            <p:ph idx="1"/>
          </p:nvPr>
        </p:nvSpPr>
        <p:spPr/>
        <p:txBody>
          <a:bodyPr/>
          <a:lstStyle/>
          <a:p>
            <a:r>
              <a:rPr lang="en-VN" dirty="0"/>
              <a:t> Week </a:t>
            </a:r>
            <a:r>
              <a:rPr lang="en-US" dirty="0"/>
              <a:t>8</a:t>
            </a:r>
            <a:endParaRPr lang="en-VN" dirty="0"/>
          </a:p>
          <a:p>
            <a:r>
              <a:rPr lang="en-VN" dirty="0"/>
              <a:t> Written questions</a:t>
            </a:r>
          </a:p>
        </p:txBody>
      </p:sp>
      <p:sp>
        <p:nvSpPr>
          <p:cNvPr id="4" name="Slide Number Placeholder 3">
            <a:extLst>
              <a:ext uri="{FF2B5EF4-FFF2-40B4-BE49-F238E27FC236}">
                <a16:creationId xmlns:a16="http://schemas.microsoft.com/office/drawing/2014/main" id="{B380C7E4-4A2F-E7E9-1744-2868EA66A01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22951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B79E-C8FE-BC40-4055-F7293C40F2A4}"/>
              </a:ext>
            </a:extLst>
          </p:cNvPr>
          <p:cNvSpPr>
            <a:spLocks noGrp="1"/>
          </p:cNvSpPr>
          <p:nvPr>
            <p:ph type="title"/>
          </p:nvPr>
        </p:nvSpPr>
        <p:spPr/>
        <p:txBody>
          <a:bodyPr/>
          <a:lstStyle/>
          <a:p>
            <a:r>
              <a:rPr lang="en-VN" dirty="0"/>
              <a:t>COMPONENT 5: Team Project</a:t>
            </a:r>
          </a:p>
        </p:txBody>
      </p:sp>
      <p:sp>
        <p:nvSpPr>
          <p:cNvPr id="3" name="Content Placeholder 2">
            <a:extLst>
              <a:ext uri="{FF2B5EF4-FFF2-40B4-BE49-F238E27FC236}">
                <a16:creationId xmlns:a16="http://schemas.microsoft.com/office/drawing/2014/main" id="{1E4AC84D-F884-2EE6-9EEC-8A06C27B7F70}"/>
              </a:ext>
            </a:extLst>
          </p:cNvPr>
          <p:cNvSpPr>
            <a:spLocks noGrp="1"/>
          </p:cNvSpPr>
          <p:nvPr>
            <p:ph idx="1"/>
          </p:nvPr>
        </p:nvSpPr>
        <p:spPr/>
        <p:txBody>
          <a:bodyPr/>
          <a:lstStyle/>
          <a:p>
            <a:pPr>
              <a:lnSpc>
                <a:spcPct val="150000"/>
              </a:lnSpc>
              <a:buFont typeface="Wingdings" pitchFamily="2" charset="2"/>
              <a:buChar char="q"/>
            </a:pPr>
            <a:r>
              <a:rPr lang="en-VN" dirty="0"/>
              <a:t> </a:t>
            </a:r>
            <a:r>
              <a:rPr lang="en-US" dirty="0"/>
              <a:t>Experience interacting with a client other than yourself</a:t>
            </a:r>
          </a:p>
          <a:p>
            <a:pPr lvl="1">
              <a:lnSpc>
                <a:spcPct val="150000"/>
              </a:lnSpc>
            </a:pPr>
            <a:r>
              <a:rPr lang="en-US" dirty="0"/>
              <a:t>Requirements elicitation, acceptance testing</a:t>
            </a:r>
          </a:p>
          <a:p>
            <a:pPr>
              <a:lnSpc>
                <a:spcPct val="150000"/>
              </a:lnSpc>
              <a:buFont typeface="Wingdings" pitchFamily="2" charset="2"/>
              <a:buChar char="q"/>
            </a:pPr>
            <a:r>
              <a:rPr lang="en-US" dirty="0"/>
              <a:t> Experience designing for users other than yourself</a:t>
            </a:r>
          </a:p>
          <a:p>
            <a:pPr>
              <a:lnSpc>
                <a:spcPct val="150000"/>
              </a:lnSpc>
              <a:buFont typeface="Wingdings" pitchFamily="2" charset="2"/>
              <a:buChar char="q"/>
            </a:pPr>
            <a:r>
              <a:rPr lang="en-US" dirty="0"/>
              <a:t> Experience all phases of software lifecycle</a:t>
            </a:r>
          </a:p>
          <a:p>
            <a:pPr lvl="1">
              <a:lnSpc>
                <a:spcPct val="150000"/>
              </a:lnSpc>
            </a:pPr>
            <a:r>
              <a:rPr lang="en-US" dirty="0"/>
              <a:t>Specification, development, validation, evolution</a:t>
            </a:r>
          </a:p>
          <a:p>
            <a:pPr>
              <a:lnSpc>
                <a:spcPct val="150000"/>
              </a:lnSpc>
              <a:buFont typeface="Wingdings" pitchFamily="2" charset="2"/>
              <a:buChar char="q"/>
            </a:pPr>
            <a:r>
              <a:rPr lang="en-US" dirty="0"/>
              <a:t> Practice coordinating with a team</a:t>
            </a:r>
          </a:p>
          <a:p>
            <a:pPr>
              <a:buFont typeface="Wingdings" pitchFamily="2" charset="2"/>
              <a:buChar char="q"/>
            </a:pPr>
            <a:endParaRPr lang="en-VN" dirty="0"/>
          </a:p>
        </p:txBody>
      </p:sp>
      <p:sp>
        <p:nvSpPr>
          <p:cNvPr id="4" name="Slide Number Placeholder 3">
            <a:extLst>
              <a:ext uri="{FF2B5EF4-FFF2-40B4-BE49-F238E27FC236}">
                <a16:creationId xmlns:a16="http://schemas.microsoft.com/office/drawing/2014/main" id="{7B981156-A92A-03BD-CC67-9E4BD53A8A5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264554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541E-0FF6-570F-B229-302C669B1376}"/>
              </a:ext>
            </a:extLst>
          </p:cNvPr>
          <p:cNvSpPr>
            <a:spLocks noGrp="1"/>
          </p:cNvSpPr>
          <p:nvPr>
            <p:ph type="title"/>
          </p:nvPr>
        </p:nvSpPr>
        <p:spPr/>
        <p:txBody>
          <a:bodyPr/>
          <a:lstStyle/>
          <a:p>
            <a:r>
              <a:rPr lang="en-VN" dirty="0"/>
              <a:t>COMPONENT 5: Team Project</a:t>
            </a:r>
          </a:p>
        </p:txBody>
      </p:sp>
      <p:sp>
        <p:nvSpPr>
          <p:cNvPr id="3" name="Content Placeholder 2">
            <a:extLst>
              <a:ext uri="{FF2B5EF4-FFF2-40B4-BE49-F238E27FC236}">
                <a16:creationId xmlns:a16="http://schemas.microsoft.com/office/drawing/2014/main" id="{4953C761-C2F4-09A5-E287-4B05D5E3119C}"/>
              </a:ext>
            </a:extLst>
          </p:cNvPr>
          <p:cNvSpPr>
            <a:spLocks noGrp="1"/>
          </p:cNvSpPr>
          <p:nvPr>
            <p:ph idx="1"/>
          </p:nvPr>
        </p:nvSpPr>
        <p:spPr/>
        <p:txBody>
          <a:bodyPr>
            <a:normAutofit fontScale="92500" lnSpcReduction="10000"/>
          </a:bodyPr>
          <a:lstStyle/>
          <a:p>
            <a:pPr>
              <a:buFont typeface="Wingdings" pitchFamily="2" charset="2"/>
              <a:buChar char="q"/>
            </a:pPr>
            <a:r>
              <a:rPr lang="en-US" dirty="0">
                <a:cs typeface="Calibri"/>
              </a:rPr>
              <a:t> Team size: 4-5 students</a:t>
            </a:r>
          </a:p>
          <a:p>
            <a:pPr>
              <a:buFont typeface="Wingdings" pitchFamily="2" charset="2"/>
              <a:buChar char="q"/>
            </a:pPr>
            <a:r>
              <a:rPr lang="en-US" dirty="0">
                <a:cs typeface="Calibri"/>
              </a:rPr>
              <a:t> Full-semester commitment</a:t>
            </a:r>
          </a:p>
          <a:p>
            <a:pPr>
              <a:buFont typeface="Wingdings" pitchFamily="2" charset="2"/>
              <a:buChar char="q"/>
            </a:pPr>
            <a:r>
              <a:rPr lang="en-US" dirty="0">
                <a:cs typeface="Calibri"/>
              </a:rPr>
              <a:t> Team formation and projects matching</a:t>
            </a:r>
          </a:p>
          <a:p>
            <a:pPr marL="914400" lvl="1" indent="-457200">
              <a:buAutoNum type="arabicPeriod"/>
            </a:pPr>
            <a:r>
              <a:rPr lang="en-US" dirty="0">
                <a:cs typeface="Calibri"/>
              </a:rPr>
              <a:t>The teaching team will form the teams.</a:t>
            </a:r>
          </a:p>
          <a:p>
            <a:pPr marL="914400" lvl="1" indent="-457200">
              <a:buAutoNum type="arabicPeriod"/>
            </a:pPr>
            <a:r>
              <a:rPr lang="en-US" i="1" dirty="0">
                <a:cs typeface="Calibri"/>
              </a:rPr>
              <a:t>List of sponsored projects will be released on Canvas.</a:t>
            </a:r>
          </a:p>
          <a:p>
            <a:pPr>
              <a:buFont typeface="Wingdings" pitchFamily="2" charset="2"/>
              <a:buChar char="q"/>
            </a:pPr>
            <a:r>
              <a:rPr lang="en-US" dirty="0">
                <a:cs typeface="Calibri"/>
              </a:rPr>
              <a:t> When considering teammates, check for:</a:t>
            </a:r>
          </a:p>
          <a:p>
            <a:pPr lvl="1"/>
            <a:r>
              <a:rPr lang="en-US" dirty="0">
                <a:cs typeface="Calibri"/>
              </a:rPr>
              <a:t>Compatible schedules, work styles</a:t>
            </a:r>
          </a:p>
          <a:p>
            <a:pPr lvl="1"/>
            <a:r>
              <a:rPr lang="en-US" dirty="0">
                <a:cs typeface="Calibri"/>
              </a:rPr>
              <a:t>Backend language comfort (Java, Python)</a:t>
            </a:r>
          </a:p>
          <a:p>
            <a:pPr lvl="1"/>
            <a:r>
              <a:rPr lang="en-US" dirty="0">
                <a:cs typeface="Calibri"/>
              </a:rPr>
              <a:t>2+ members with frontend experience (HTML/CSS/JS)</a:t>
            </a:r>
          </a:p>
          <a:p>
            <a:pPr>
              <a:buFont typeface="Wingdings" pitchFamily="2" charset="2"/>
              <a:buChar char="q"/>
            </a:pPr>
            <a:r>
              <a:rPr lang="en-US" dirty="0">
                <a:cs typeface="Calibri"/>
              </a:rPr>
              <a:t> More about teams in Lecture 3</a:t>
            </a:r>
          </a:p>
          <a:p>
            <a:endParaRPr lang="en-VN" dirty="0"/>
          </a:p>
        </p:txBody>
      </p:sp>
      <p:sp>
        <p:nvSpPr>
          <p:cNvPr id="4" name="Slide Number Placeholder 3">
            <a:extLst>
              <a:ext uri="{FF2B5EF4-FFF2-40B4-BE49-F238E27FC236}">
                <a16:creationId xmlns:a16="http://schemas.microsoft.com/office/drawing/2014/main" id="{DC81B212-4763-0703-5A98-2461EEED8AA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052491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F07A9-ECB3-5BB4-1D4B-36C6AA9B9C99}"/>
              </a:ext>
            </a:extLst>
          </p:cNvPr>
          <p:cNvSpPr>
            <a:spLocks noGrp="1"/>
          </p:cNvSpPr>
          <p:nvPr>
            <p:ph type="title"/>
          </p:nvPr>
        </p:nvSpPr>
        <p:spPr/>
        <p:txBody>
          <a:bodyPr/>
          <a:lstStyle/>
          <a:p>
            <a:r>
              <a:rPr lang="en-VN" dirty="0"/>
              <a:t>COMPONENT 5: Team Project</a:t>
            </a:r>
          </a:p>
        </p:txBody>
      </p:sp>
      <p:sp>
        <p:nvSpPr>
          <p:cNvPr id="3" name="Content Placeholder 2">
            <a:extLst>
              <a:ext uri="{FF2B5EF4-FFF2-40B4-BE49-F238E27FC236}">
                <a16:creationId xmlns:a16="http://schemas.microsoft.com/office/drawing/2014/main" id="{678A4A89-9F74-A825-BEE0-AF06AC00EB5C}"/>
              </a:ext>
            </a:extLst>
          </p:cNvPr>
          <p:cNvSpPr>
            <a:spLocks noGrp="1"/>
          </p:cNvSpPr>
          <p:nvPr>
            <p:ph idx="1"/>
          </p:nvPr>
        </p:nvSpPr>
        <p:spPr>
          <a:xfrm>
            <a:off x="590551" y="920751"/>
            <a:ext cx="8039100" cy="3877752"/>
          </a:xfrm>
        </p:spPr>
        <p:txBody>
          <a:bodyPr>
            <a:normAutofit fontScale="92500" lnSpcReduction="10000"/>
          </a:bodyPr>
          <a:lstStyle/>
          <a:p>
            <a:pPr>
              <a:buFont typeface="Wingdings" pitchFamily="2" charset="2"/>
              <a:buChar char="q"/>
            </a:pPr>
            <a:r>
              <a:rPr lang="en-VN" dirty="0"/>
              <a:t> Find a client with a project proposal.</a:t>
            </a:r>
          </a:p>
          <a:p>
            <a:pPr>
              <a:buFont typeface="Wingdings" pitchFamily="2" charset="2"/>
              <a:buChar char="q"/>
            </a:pPr>
            <a:r>
              <a:rPr lang="en-VN" dirty="0"/>
              <a:t> Client may not be yourselves or other students.</a:t>
            </a:r>
          </a:p>
          <a:p>
            <a:pPr>
              <a:buFont typeface="Wingdings" pitchFamily="2" charset="2"/>
              <a:buChar char="q"/>
            </a:pPr>
            <a:r>
              <a:rPr lang="en-VN" dirty="0"/>
              <a:t> </a:t>
            </a:r>
            <a:r>
              <a:rPr lang="en-US" dirty="0">
                <a:cs typeface="Calibri"/>
              </a:rPr>
              <a:t>Semester consists of four 4-week “sessions”</a:t>
            </a:r>
          </a:p>
          <a:p>
            <a:pPr>
              <a:buFont typeface="Wingdings" pitchFamily="2" charset="2"/>
              <a:buChar char="q"/>
            </a:pPr>
            <a:r>
              <a:rPr lang="en-US" dirty="0">
                <a:cs typeface="Calibri"/>
              </a:rPr>
              <a:t> Report due at the end of each session</a:t>
            </a:r>
          </a:p>
          <a:p>
            <a:pPr>
              <a:buFont typeface="Wingdings" pitchFamily="2" charset="2"/>
              <a:buChar char="q"/>
            </a:pPr>
            <a:r>
              <a:rPr lang="en-US" dirty="0">
                <a:cs typeface="Calibri"/>
              </a:rPr>
              <a:t> Final report due one week after the final presentation </a:t>
            </a:r>
          </a:p>
          <a:p>
            <a:pPr>
              <a:buFont typeface="Wingdings" pitchFamily="2" charset="2"/>
              <a:buChar char="q"/>
            </a:pPr>
            <a:r>
              <a:rPr lang="en-US" dirty="0">
                <a:cs typeface="Calibri"/>
              </a:rPr>
              <a:t> Should meet with client at least once per session</a:t>
            </a:r>
          </a:p>
          <a:p>
            <a:pPr lvl="1"/>
            <a:r>
              <a:rPr lang="en-US" dirty="0">
                <a:cs typeface="Calibri"/>
              </a:rPr>
              <a:t>Includes two formal presentations (mid-project and final)</a:t>
            </a:r>
          </a:p>
          <a:p>
            <a:pPr>
              <a:buFont typeface="Wingdings" pitchFamily="2" charset="2"/>
              <a:buChar char="q"/>
            </a:pPr>
            <a:r>
              <a:rPr lang="en-US" dirty="0">
                <a:cs typeface="Calibri"/>
              </a:rPr>
              <a:t> Final presentation (</a:t>
            </a:r>
            <a:r>
              <a:rPr lang="en-US" i="1" dirty="0">
                <a:cs typeface="Calibri"/>
              </a:rPr>
              <a:t>tentatively</a:t>
            </a:r>
            <a:r>
              <a:rPr lang="en-US" dirty="0">
                <a:cs typeface="Calibri"/>
              </a:rPr>
              <a:t>) on last day of classes</a:t>
            </a:r>
          </a:p>
          <a:p>
            <a:pPr>
              <a:buFont typeface="Wingdings" pitchFamily="2" charset="2"/>
              <a:buChar char="q"/>
            </a:pPr>
            <a:r>
              <a:rPr lang="en-US" b="1" dirty="0">
                <a:cs typeface="Calibri"/>
              </a:rPr>
              <a:t> Time</a:t>
            </a:r>
            <a:r>
              <a:rPr lang="en-US" dirty="0">
                <a:cs typeface="Calibri"/>
              </a:rPr>
              <a:t> and </a:t>
            </a:r>
            <a:r>
              <a:rPr lang="en-US" b="1" dirty="0">
                <a:cs typeface="Calibri"/>
              </a:rPr>
              <a:t>resources</a:t>
            </a:r>
            <a:r>
              <a:rPr lang="en-US" dirty="0">
                <a:cs typeface="Calibri"/>
              </a:rPr>
              <a:t> are fixed, so must adjust </a:t>
            </a:r>
            <a:r>
              <a:rPr lang="en-US" b="1" dirty="0">
                <a:cs typeface="Calibri"/>
              </a:rPr>
              <a:t>scope</a:t>
            </a:r>
            <a:r>
              <a:rPr lang="en-US" dirty="0">
                <a:cs typeface="Calibri"/>
              </a:rPr>
              <a:t> to fit in time available</a:t>
            </a:r>
          </a:p>
          <a:p>
            <a:pPr marL="0" indent="0">
              <a:buNone/>
            </a:pPr>
            <a:r>
              <a:rPr lang="en-VN" dirty="0"/>
              <a:t> </a:t>
            </a:r>
          </a:p>
        </p:txBody>
      </p:sp>
      <p:sp>
        <p:nvSpPr>
          <p:cNvPr id="4" name="Slide Number Placeholder 3">
            <a:extLst>
              <a:ext uri="{FF2B5EF4-FFF2-40B4-BE49-F238E27FC236}">
                <a16:creationId xmlns:a16="http://schemas.microsoft.com/office/drawing/2014/main" id="{55937D02-23F1-37B3-9DBC-8E2940362FE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659298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F07A9-ECB3-5BB4-1D4B-36C6AA9B9C99}"/>
              </a:ext>
            </a:extLst>
          </p:cNvPr>
          <p:cNvSpPr>
            <a:spLocks noGrp="1"/>
          </p:cNvSpPr>
          <p:nvPr>
            <p:ph type="title"/>
          </p:nvPr>
        </p:nvSpPr>
        <p:spPr/>
        <p:txBody>
          <a:bodyPr/>
          <a:lstStyle/>
          <a:p>
            <a:r>
              <a:rPr lang="en-VN" dirty="0"/>
              <a:t>COMPONENT 5: Team Project</a:t>
            </a:r>
          </a:p>
        </p:txBody>
      </p:sp>
      <p:sp>
        <p:nvSpPr>
          <p:cNvPr id="3" name="Content Placeholder 2">
            <a:extLst>
              <a:ext uri="{FF2B5EF4-FFF2-40B4-BE49-F238E27FC236}">
                <a16:creationId xmlns:a16="http://schemas.microsoft.com/office/drawing/2014/main" id="{678A4A89-9F74-A825-BEE0-AF06AC00EB5C}"/>
              </a:ext>
            </a:extLst>
          </p:cNvPr>
          <p:cNvSpPr>
            <a:spLocks noGrp="1"/>
          </p:cNvSpPr>
          <p:nvPr>
            <p:ph idx="1"/>
          </p:nvPr>
        </p:nvSpPr>
        <p:spPr>
          <a:xfrm>
            <a:off x="590551" y="920751"/>
            <a:ext cx="8039100" cy="3877752"/>
          </a:xfrm>
        </p:spPr>
        <p:txBody>
          <a:bodyPr>
            <a:normAutofit/>
          </a:bodyPr>
          <a:lstStyle/>
          <a:p>
            <a:pPr>
              <a:buFont typeface="Wingdings" pitchFamily="2" charset="2"/>
              <a:buChar char="q"/>
            </a:pPr>
            <a:r>
              <a:rPr lang="en-VN" dirty="0"/>
              <a:t> </a:t>
            </a:r>
            <a:r>
              <a:rPr lang="en-US" dirty="0"/>
              <a:t>What if my teammates are “lazy”?</a:t>
            </a:r>
            <a:endParaRPr lang="en-VN" dirty="0"/>
          </a:p>
        </p:txBody>
      </p:sp>
      <p:sp>
        <p:nvSpPr>
          <p:cNvPr id="4" name="Slide Number Placeholder 3">
            <a:extLst>
              <a:ext uri="{FF2B5EF4-FFF2-40B4-BE49-F238E27FC236}">
                <a16:creationId xmlns:a16="http://schemas.microsoft.com/office/drawing/2014/main" id="{55937D02-23F1-37B3-9DBC-8E2940362FE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192655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F07A9-ECB3-5BB4-1D4B-36C6AA9B9C99}"/>
              </a:ext>
            </a:extLst>
          </p:cNvPr>
          <p:cNvSpPr>
            <a:spLocks noGrp="1"/>
          </p:cNvSpPr>
          <p:nvPr>
            <p:ph type="title"/>
          </p:nvPr>
        </p:nvSpPr>
        <p:spPr/>
        <p:txBody>
          <a:bodyPr/>
          <a:lstStyle/>
          <a:p>
            <a:r>
              <a:rPr lang="en-VN" dirty="0"/>
              <a:t>COMPONENT 5: Team Project</a:t>
            </a:r>
          </a:p>
        </p:txBody>
      </p:sp>
      <p:sp>
        <p:nvSpPr>
          <p:cNvPr id="3" name="Content Placeholder 2">
            <a:extLst>
              <a:ext uri="{FF2B5EF4-FFF2-40B4-BE49-F238E27FC236}">
                <a16:creationId xmlns:a16="http://schemas.microsoft.com/office/drawing/2014/main" id="{678A4A89-9F74-A825-BEE0-AF06AC00EB5C}"/>
              </a:ext>
            </a:extLst>
          </p:cNvPr>
          <p:cNvSpPr>
            <a:spLocks noGrp="1"/>
          </p:cNvSpPr>
          <p:nvPr>
            <p:ph idx="1"/>
          </p:nvPr>
        </p:nvSpPr>
        <p:spPr>
          <a:xfrm>
            <a:off x="590551" y="920751"/>
            <a:ext cx="8039100" cy="3877752"/>
          </a:xfrm>
        </p:spPr>
        <p:txBody>
          <a:bodyPr>
            <a:normAutofit/>
          </a:bodyPr>
          <a:lstStyle/>
          <a:p>
            <a:pPr>
              <a:buFont typeface="Wingdings" pitchFamily="2" charset="2"/>
              <a:buChar char="q"/>
            </a:pPr>
            <a:r>
              <a:rPr lang="en-VN" dirty="0"/>
              <a:t> </a:t>
            </a:r>
            <a:r>
              <a:rPr lang="en-US" dirty="0"/>
              <a:t>What if my teammates are “lazy”?</a:t>
            </a:r>
            <a:endParaRPr lang="en-VN" dirty="0"/>
          </a:p>
        </p:txBody>
      </p:sp>
      <p:sp>
        <p:nvSpPr>
          <p:cNvPr id="4" name="Slide Number Placeholder 3">
            <a:extLst>
              <a:ext uri="{FF2B5EF4-FFF2-40B4-BE49-F238E27FC236}">
                <a16:creationId xmlns:a16="http://schemas.microsoft.com/office/drawing/2014/main" id="{55937D02-23F1-37B3-9DBC-8E2940362FE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pic>
        <p:nvPicPr>
          <p:cNvPr id="5" name="Picture 4">
            <a:extLst>
              <a:ext uri="{FF2B5EF4-FFF2-40B4-BE49-F238E27FC236}">
                <a16:creationId xmlns:a16="http://schemas.microsoft.com/office/drawing/2014/main" id="{8D6EA517-186A-21F4-CC5A-7BCDC64E5433}"/>
              </a:ext>
            </a:extLst>
          </p:cNvPr>
          <p:cNvPicPr>
            <a:picLocks noChangeAspect="1"/>
          </p:cNvPicPr>
          <p:nvPr/>
        </p:nvPicPr>
        <p:blipFill>
          <a:blip r:embed="rId2"/>
          <a:stretch>
            <a:fillRect/>
          </a:stretch>
        </p:blipFill>
        <p:spPr>
          <a:xfrm>
            <a:off x="5711366" y="920751"/>
            <a:ext cx="2549261" cy="3814355"/>
          </a:xfrm>
          <a:prstGeom prst="rect">
            <a:avLst/>
          </a:prstGeom>
        </p:spPr>
      </p:pic>
      <p:sp>
        <p:nvSpPr>
          <p:cNvPr id="6" name="Rectangle 5">
            <a:extLst>
              <a:ext uri="{FF2B5EF4-FFF2-40B4-BE49-F238E27FC236}">
                <a16:creationId xmlns:a16="http://schemas.microsoft.com/office/drawing/2014/main" id="{2FF6B736-2880-DDDF-2038-C393BBEB9276}"/>
              </a:ext>
            </a:extLst>
          </p:cNvPr>
          <p:cNvSpPr/>
          <p:nvPr/>
        </p:nvSpPr>
        <p:spPr>
          <a:xfrm>
            <a:off x="5512526" y="3474720"/>
            <a:ext cx="3040923" cy="74802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257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FDB8-5247-CE87-A34F-9995E49A71B0}"/>
              </a:ext>
            </a:extLst>
          </p:cNvPr>
          <p:cNvSpPr>
            <a:spLocks noGrp="1"/>
          </p:cNvSpPr>
          <p:nvPr>
            <p:ph type="title"/>
          </p:nvPr>
        </p:nvSpPr>
        <p:spPr/>
        <p:txBody>
          <a:bodyPr/>
          <a:lstStyle/>
          <a:p>
            <a:r>
              <a:rPr lang="en-VN" dirty="0"/>
              <a:t>Motivation</a:t>
            </a:r>
          </a:p>
        </p:txBody>
      </p:sp>
      <p:sp>
        <p:nvSpPr>
          <p:cNvPr id="3" name="Content Placeholder 2">
            <a:extLst>
              <a:ext uri="{FF2B5EF4-FFF2-40B4-BE49-F238E27FC236}">
                <a16:creationId xmlns:a16="http://schemas.microsoft.com/office/drawing/2014/main" id="{B831F6E1-05AF-C10F-A14B-97F0B44E1740}"/>
              </a:ext>
            </a:extLst>
          </p:cNvPr>
          <p:cNvSpPr>
            <a:spLocks noGrp="1"/>
          </p:cNvSpPr>
          <p:nvPr>
            <p:ph idx="1"/>
          </p:nvPr>
        </p:nvSpPr>
        <p:spPr>
          <a:xfrm>
            <a:off x="451946" y="854271"/>
            <a:ext cx="8692054" cy="4274775"/>
          </a:xfrm>
        </p:spPr>
        <p:txBody>
          <a:bodyPr>
            <a:normAutofit/>
          </a:bodyPr>
          <a:lstStyle/>
          <a:p>
            <a:pPr>
              <a:buFont typeface="Wingdings" pitchFamily="2" charset="2"/>
              <a:buChar char="q"/>
            </a:pPr>
            <a:r>
              <a:rPr lang="en-VN" dirty="0"/>
              <a:t> You already know how to </a:t>
            </a:r>
            <a:r>
              <a:rPr lang="en-US" dirty="0"/>
              <a:t>writing</a:t>
            </a:r>
            <a:r>
              <a:rPr lang="en-VN" dirty="0"/>
              <a:t> </a:t>
            </a:r>
            <a:r>
              <a:rPr lang="en-US" b="1" dirty="0"/>
              <a:t>codes, </a:t>
            </a:r>
            <a:r>
              <a:rPr lang="en-US" dirty="0"/>
              <a:t>hopefully clean ones</a:t>
            </a:r>
            <a:r>
              <a:rPr lang="en-VN" dirty="0"/>
              <a:t>.</a:t>
            </a:r>
          </a:p>
          <a:p>
            <a:pPr marL="0" indent="0">
              <a:buNone/>
            </a:pPr>
            <a:endParaRPr lang="en-VN" dirty="0"/>
          </a:p>
          <a:p>
            <a:pPr lvl="1"/>
            <a:endParaRPr lang="en-VN" b="1" dirty="0"/>
          </a:p>
          <a:p>
            <a:endParaRPr lang="en-VN" dirty="0"/>
          </a:p>
        </p:txBody>
      </p:sp>
      <p:sp>
        <p:nvSpPr>
          <p:cNvPr id="4" name="Slide Number Placeholder 3">
            <a:extLst>
              <a:ext uri="{FF2B5EF4-FFF2-40B4-BE49-F238E27FC236}">
                <a16:creationId xmlns:a16="http://schemas.microsoft.com/office/drawing/2014/main" id="{7E2B8A3E-EE2E-CF17-5AA3-7A14FAF4F93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pic>
        <p:nvPicPr>
          <p:cNvPr id="1026" name="Picture 2" descr="See related image detail. Cartoon Happy Laptop Computer Waving. Vector Illustration ...">
            <a:extLst>
              <a:ext uri="{FF2B5EF4-FFF2-40B4-BE49-F238E27FC236}">
                <a16:creationId xmlns:a16="http://schemas.microsoft.com/office/drawing/2014/main" id="{75FA51A5-BFF9-C676-41DC-9E24F9F0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509" y="2037382"/>
            <a:ext cx="1413546" cy="128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76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F07A9-ECB3-5BB4-1D4B-36C6AA9B9C99}"/>
              </a:ext>
            </a:extLst>
          </p:cNvPr>
          <p:cNvSpPr>
            <a:spLocks noGrp="1"/>
          </p:cNvSpPr>
          <p:nvPr>
            <p:ph type="title"/>
          </p:nvPr>
        </p:nvSpPr>
        <p:spPr>
          <a:xfrm>
            <a:off x="590551" y="-1"/>
            <a:ext cx="8039100" cy="833284"/>
          </a:xfrm>
        </p:spPr>
        <p:txBody>
          <a:bodyPr anchor="ctr">
            <a:normAutofit/>
          </a:bodyPr>
          <a:lstStyle/>
          <a:p>
            <a:r>
              <a:rPr lang="en-US" dirty="0"/>
              <a:t>What’s Licking good?</a:t>
            </a:r>
            <a:endParaRPr lang="en-VN" dirty="0"/>
          </a:p>
        </p:txBody>
      </p:sp>
      <p:sp>
        <p:nvSpPr>
          <p:cNvPr id="3" name="Content Placeholder 2">
            <a:extLst>
              <a:ext uri="{FF2B5EF4-FFF2-40B4-BE49-F238E27FC236}">
                <a16:creationId xmlns:a16="http://schemas.microsoft.com/office/drawing/2014/main" id="{678A4A89-9F74-A825-BEE0-AF06AC00EB5C}"/>
              </a:ext>
            </a:extLst>
          </p:cNvPr>
          <p:cNvSpPr>
            <a:spLocks noGrp="1"/>
          </p:cNvSpPr>
          <p:nvPr>
            <p:ph idx="1"/>
          </p:nvPr>
        </p:nvSpPr>
        <p:spPr>
          <a:xfrm>
            <a:off x="590551" y="1244600"/>
            <a:ext cx="3886199" cy="3213100"/>
          </a:xfrm>
        </p:spPr>
        <p:txBody>
          <a:bodyPr>
            <a:normAutofit/>
          </a:bodyPr>
          <a:lstStyle/>
          <a:p>
            <a:pPr>
              <a:buFont typeface="Wingdings" pitchFamily="2" charset="2"/>
              <a:buChar char="q"/>
            </a:pPr>
            <a:r>
              <a:rPr lang="en-US" dirty="0"/>
              <a:t>All assignments are </a:t>
            </a:r>
            <a:endParaRPr lang="en-VN" b="1" dirty="0"/>
          </a:p>
        </p:txBody>
      </p:sp>
      <p:pic>
        <p:nvPicPr>
          <p:cNvPr id="5122" name="Picture 2" descr="Watch Online UP (2009) Full Movie Cartoon In Hindi 300MB ...">
            <a:extLst>
              <a:ext uri="{FF2B5EF4-FFF2-40B4-BE49-F238E27FC236}">
                <a16:creationId xmlns:a16="http://schemas.microsoft.com/office/drawing/2014/main" id="{E740E631-99D7-7280-2A01-887FEB5E67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22103" y="1244599"/>
            <a:ext cx="2144744" cy="3213101"/>
          </a:xfrm>
          <a:prstGeom prst="rect">
            <a:avLst/>
          </a:prstGeom>
          <a:solidFill>
            <a:srgbClr val="FFFFFF"/>
          </a:solidFill>
        </p:spPr>
      </p:pic>
      <p:sp>
        <p:nvSpPr>
          <p:cNvPr id="4" name="Slide Number Placeholder 3">
            <a:extLst>
              <a:ext uri="{FF2B5EF4-FFF2-40B4-BE49-F238E27FC236}">
                <a16:creationId xmlns:a16="http://schemas.microsoft.com/office/drawing/2014/main" id="{55937D02-23F1-37B3-9DBC-8E2940362FE1}"/>
              </a:ext>
            </a:extLst>
          </p:cNvPr>
          <p:cNvSpPr>
            <a:spLocks noGrp="1"/>
          </p:cNvSpPr>
          <p:nvPr>
            <p:ph type="sldNum" sz="quarter" idx="4"/>
          </p:nvPr>
        </p:nvSpPr>
        <p:spPr>
          <a:xfrm>
            <a:off x="8869680" y="4963885"/>
            <a:ext cx="274320" cy="179615"/>
          </a:xfrm>
        </p:spPr>
        <p:txBody>
          <a:bodyPr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0000000-1234-1234-1234-123412341234}" type="slidenum">
              <a:rPr kumimoji="0" lang="vi" sz="200" b="1" i="0" u="none" strike="noStrike" kern="1200" cap="none" spc="0" normalizeH="0" baseline="0" noProof="0" smtClean="0">
                <a:ln>
                  <a:noFill/>
                </a:ln>
                <a:effectLst/>
                <a:uLnTx/>
                <a:uFillTx/>
              </a:rPr>
              <a:pPr marL="0" marR="0" lvl="0" indent="0" algn="r" defTabSz="914400" rtl="0" eaLnBrk="1" fontAlgn="auto" latinLnBrk="0" hangingPunct="1">
                <a:lnSpc>
                  <a:spcPct val="90000"/>
                </a:lnSpc>
                <a:spcBef>
                  <a:spcPts val="0"/>
                </a:spcBef>
                <a:spcAft>
                  <a:spcPts val="600"/>
                </a:spcAft>
                <a:buClrTx/>
                <a:buSzTx/>
                <a:buFontTx/>
                <a:buNone/>
                <a:tabLst/>
                <a:defRPr/>
              </a:pPr>
              <a:t>20</a:t>
            </a:fld>
            <a:endParaRPr kumimoji="0" lang="vi" sz="200" b="1" i="0" u="none" strike="noStrike" kern="1200" cap="none" spc="0" normalizeH="0" baseline="0" noProof="0">
              <a:ln>
                <a:noFill/>
              </a:ln>
              <a:effectLst/>
              <a:uLnTx/>
              <a:uFillTx/>
            </a:endParaRPr>
          </a:p>
        </p:txBody>
      </p:sp>
    </p:spTree>
    <p:extLst>
      <p:ext uri="{BB962C8B-B14F-4D97-AF65-F5344CB8AC3E}">
        <p14:creationId xmlns:p14="http://schemas.microsoft.com/office/powerpoint/2010/main" val="1120497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50BB-2FA4-CA70-B45C-CDBBBE6BF64C}"/>
              </a:ext>
            </a:extLst>
          </p:cNvPr>
          <p:cNvSpPr>
            <a:spLocks noGrp="1"/>
          </p:cNvSpPr>
          <p:nvPr>
            <p:ph type="title"/>
          </p:nvPr>
        </p:nvSpPr>
        <p:spPr/>
        <p:txBody>
          <a:bodyPr/>
          <a:lstStyle/>
          <a:p>
            <a:r>
              <a:rPr lang="en-VN" dirty="0"/>
              <a:t>Late SubmiSSION POLICY</a:t>
            </a:r>
          </a:p>
        </p:txBody>
      </p:sp>
      <p:sp>
        <p:nvSpPr>
          <p:cNvPr id="3" name="Content Placeholder 2">
            <a:extLst>
              <a:ext uri="{FF2B5EF4-FFF2-40B4-BE49-F238E27FC236}">
                <a16:creationId xmlns:a16="http://schemas.microsoft.com/office/drawing/2014/main" id="{FDD86AFE-0B42-D4D8-37DE-CF29345CC8F1}"/>
              </a:ext>
            </a:extLst>
          </p:cNvPr>
          <p:cNvSpPr>
            <a:spLocks noGrp="1"/>
          </p:cNvSpPr>
          <p:nvPr>
            <p:ph idx="1"/>
          </p:nvPr>
        </p:nvSpPr>
        <p:spPr/>
        <p:txBody>
          <a:bodyPr>
            <a:normAutofit/>
          </a:bodyPr>
          <a:lstStyle/>
          <a:p>
            <a:pPr marL="0" indent="0" algn="just">
              <a:buNone/>
            </a:pPr>
            <a:r>
              <a:rPr lang="en-US" sz="4000" dirty="0">
                <a:latin typeface="Angsana New" panose="02020603050405020304" pitchFamily="18" charset="-34"/>
                <a:cs typeface="Angsana New" panose="02020603050405020304" pitchFamily="18" charset="-34"/>
              </a:rPr>
              <a:t>The late submission of assignments and project reports will be penalized as follows:</a:t>
            </a:r>
            <a:endParaRPr lang="en-VN" sz="4000" dirty="0">
              <a:latin typeface="Angsana New" panose="02020603050405020304" pitchFamily="18" charset="-34"/>
              <a:cs typeface="Angsana New" panose="02020603050405020304" pitchFamily="18" charset="-34"/>
            </a:endParaRPr>
          </a:p>
          <a:p>
            <a:pPr lvl="1">
              <a:buFont typeface="Wingdings" pitchFamily="2" charset="2"/>
              <a:buChar char="v"/>
            </a:pPr>
            <a:r>
              <a:rPr lang="en-US" sz="3600" dirty="0">
                <a:latin typeface="Angsana New" panose="02020603050405020304" pitchFamily="18" charset="-34"/>
                <a:cs typeface="Angsana New" panose="02020603050405020304" pitchFamily="18" charset="-34"/>
              </a:rPr>
              <a:t> 1 day late -&gt; 20% penalty</a:t>
            </a:r>
            <a:endParaRPr lang="en-VN" sz="3600" dirty="0">
              <a:latin typeface="Angsana New" panose="02020603050405020304" pitchFamily="18" charset="-34"/>
              <a:cs typeface="Angsana New" panose="02020603050405020304" pitchFamily="18" charset="-34"/>
            </a:endParaRPr>
          </a:p>
          <a:p>
            <a:pPr lvl="1">
              <a:buFont typeface="Wingdings" pitchFamily="2" charset="2"/>
              <a:buChar char="v"/>
            </a:pPr>
            <a:r>
              <a:rPr lang="en-US" sz="3600" dirty="0">
                <a:latin typeface="Angsana New" panose="02020603050405020304" pitchFamily="18" charset="-34"/>
                <a:cs typeface="Angsana New" panose="02020603050405020304" pitchFamily="18" charset="-34"/>
              </a:rPr>
              <a:t> 2 days late -&gt; 40% penalty</a:t>
            </a:r>
            <a:endParaRPr lang="en-VN" sz="3600" dirty="0">
              <a:latin typeface="Angsana New" panose="02020603050405020304" pitchFamily="18" charset="-34"/>
              <a:cs typeface="Angsana New" panose="02020603050405020304" pitchFamily="18" charset="-34"/>
            </a:endParaRPr>
          </a:p>
          <a:p>
            <a:pPr lvl="1">
              <a:buFont typeface="Wingdings" pitchFamily="2" charset="2"/>
              <a:buChar char="v"/>
            </a:pPr>
            <a:r>
              <a:rPr lang="en-US" sz="3600" dirty="0">
                <a:latin typeface="Angsana New" panose="02020603050405020304" pitchFamily="18" charset="-34"/>
                <a:cs typeface="Angsana New" panose="02020603050405020304" pitchFamily="18" charset="-34"/>
              </a:rPr>
              <a:t> 3 days late -&gt; 60% penalty</a:t>
            </a:r>
            <a:endParaRPr lang="en-VN" sz="3600" dirty="0">
              <a:latin typeface="Angsana New" panose="02020603050405020304" pitchFamily="18" charset="-34"/>
              <a:cs typeface="Angsana New" panose="02020603050405020304" pitchFamily="18" charset="-34"/>
            </a:endParaRPr>
          </a:p>
          <a:p>
            <a:endParaRPr lang="en-VN" dirty="0"/>
          </a:p>
        </p:txBody>
      </p:sp>
      <p:sp>
        <p:nvSpPr>
          <p:cNvPr id="4" name="Slide Number Placeholder 3">
            <a:extLst>
              <a:ext uri="{FF2B5EF4-FFF2-40B4-BE49-F238E27FC236}">
                <a16:creationId xmlns:a16="http://schemas.microsoft.com/office/drawing/2014/main" id="{C965D660-CD4B-62BA-B3CF-BAEE79C8A76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02848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50BB-2FA4-CA70-B45C-CDBBBE6BF64C}"/>
              </a:ext>
            </a:extLst>
          </p:cNvPr>
          <p:cNvSpPr>
            <a:spLocks noGrp="1"/>
          </p:cNvSpPr>
          <p:nvPr>
            <p:ph type="title"/>
          </p:nvPr>
        </p:nvSpPr>
        <p:spPr/>
        <p:txBody>
          <a:bodyPr/>
          <a:lstStyle/>
          <a:p>
            <a:r>
              <a:rPr lang="en-VN" dirty="0"/>
              <a:t>Late SubmiSSION POLICY</a:t>
            </a:r>
          </a:p>
        </p:txBody>
      </p:sp>
      <p:sp>
        <p:nvSpPr>
          <p:cNvPr id="3" name="Content Placeholder 2">
            <a:extLst>
              <a:ext uri="{FF2B5EF4-FFF2-40B4-BE49-F238E27FC236}">
                <a16:creationId xmlns:a16="http://schemas.microsoft.com/office/drawing/2014/main" id="{FDD86AFE-0B42-D4D8-37DE-CF29345CC8F1}"/>
              </a:ext>
            </a:extLst>
          </p:cNvPr>
          <p:cNvSpPr>
            <a:spLocks noGrp="1"/>
          </p:cNvSpPr>
          <p:nvPr>
            <p:ph idx="1"/>
          </p:nvPr>
        </p:nvSpPr>
        <p:spPr/>
        <p:txBody>
          <a:bodyPr>
            <a:normAutofit/>
          </a:bodyPr>
          <a:lstStyle/>
          <a:p>
            <a:pPr marL="0" indent="0" algn="just">
              <a:buNone/>
            </a:pPr>
            <a:r>
              <a:rPr lang="en-US" sz="4000" dirty="0">
                <a:latin typeface="Angsana New" panose="02020603050405020304" pitchFamily="18" charset="-34"/>
                <a:cs typeface="Angsana New" panose="02020603050405020304" pitchFamily="18" charset="-34"/>
              </a:rPr>
              <a:t>The late submission of assignments and project reports will be penalized as follows:</a:t>
            </a:r>
            <a:endParaRPr lang="en-VN" sz="4000" dirty="0">
              <a:latin typeface="Angsana New" panose="02020603050405020304" pitchFamily="18" charset="-34"/>
              <a:cs typeface="Angsana New" panose="02020603050405020304" pitchFamily="18" charset="-34"/>
            </a:endParaRPr>
          </a:p>
          <a:p>
            <a:pPr lvl="1">
              <a:buFont typeface="Wingdings" pitchFamily="2" charset="2"/>
              <a:buChar char="v"/>
            </a:pPr>
            <a:r>
              <a:rPr lang="en-US" sz="3600" dirty="0">
                <a:latin typeface="Angsana New" panose="02020603050405020304" pitchFamily="18" charset="-34"/>
                <a:cs typeface="Angsana New" panose="02020603050405020304" pitchFamily="18" charset="-34"/>
              </a:rPr>
              <a:t> 1 day late -&gt; 20% penalty</a:t>
            </a:r>
            <a:endParaRPr lang="en-VN" sz="3600" dirty="0">
              <a:latin typeface="Angsana New" panose="02020603050405020304" pitchFamily="18" charset="-34"/>
              <a:cs typeface="Angsana New" panose="02020603050405020304" pitchFamily="18" charset="-34"/>
            </a:endParaRPr>
          </a:p>
          <a:p>
            <a:pPr lvl="1">
              <a:buFont typeface="Wingdings" pitchFamily="2" charset="2"/>
              <a:buChar char="v"/>
            </a:pPr>
            <a:r>
              <a:rPr lang="en-US" sz="3600" dirty="0">
                <a:latin typeface="Angsana New" panose="02020603050405020304" pitchFamily="18" charset="-34"/>
                <a:cs typeface="Angsana New" panose="02020603050405020304" pitchFamily="18" charset="-34"/>
              </a:rPr>
              <a:t> 2 days late -&gt; 40% penalty</a:t>
            </a:r>
            <a:endParaRPr lang="en-VN" sz="3600" dirty="0">
              <a:latin typeface="Angsana New" panose="02020603050405020304" pitchFamily="18" charset="-34"/>
              <a:cs typeface="Angsana New" panose="02020603050405020304" pitchFamily="18" charset="-34"/>
            </a:endParaRPr>
          </a:p>
          <a:p>
            <a:pPr lvl="1">
              <a:buFont typeface="Wingdings" pitchFamily="2" charset="2"/>
              <a:buChar char="v"/>
            </a:pPr>
            <a:r>
              <a:rPr lang="en-US" sz="3600" dirty="0">
                <a:latin typeface="Angsana New" panose="02020603050405020304" pitchFamily="18" charset="-34"/>
                <a:cs typeface="Angsana New" panose="02020603050405020304" pitchFamily="18" charset="-34"/>
              </a:rPr>
              <a:t> 3 days late -&gt; 60% penalty</a:t>
            </a:r>
            <a:endParaRPr lang="en-VN" sz="3600" dirty="0">
              <a:latin typeface="Angsana New" panose="02020603050405020304" pitchFamily="18" charset="-34"/>
              <a:cs typeface="Angsana New" panose="02020603050405020304" pitchFamily="18" charset="-34"/>
            </a:endParaRPr>
          </a:p>
          <a:p>
            <a:endParaRPr lang="en-VN" dirty="0"/>
          </a:p>
        </p:txBody>
      </p:sp>
      <p:sp>
        <p:nvSpPr>
          <p:cNvPr id="4" name="Slide Number Placeholder 3">
            <a:extLst>
              <a:ext uri="{FF2B5EF4-FFF2-40B4-BE49-F238E27FC236}">
                <a16:creationId xmlns:a16="http://schemas.microsoft.com/office/drawing/2014/main" id="{C965D660-CD4B-62BA-B3CF-BAEE79C8A76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
        <p:nvSpPr>
          <p:cNvPr id="5" name="Cloud 4">
            <a:extLst>
              <a:ext uri="{FF2B5EF4-FFF2-40B4-BE49-F238E27FC236}">
                <a16:creationId xmlns:a16="http://schemas.microsoft.com/office/drawing/2014/main" id="{169315DC-A503-3D92-E71E-287C624DD527}"/>
              </a:ext>
            </a:extLst>
          </p:cNvPr>
          <p:cNvSpPr/>
          <p:nvPr/>
        </p:nvSpPr>
        <p:spPr>
          <a:xfrm>
            <a:off x="5364480" y="2360023"/>
            <a:ext cx="2926080" cy="194201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 we have to do a calculation for 4 days late????</a:t>
            </a:r>
          </a:p>
        </p:txBody>
      </p:sp>
    </p:spTree>
    <p:extLst>
      <p:ext uri="{BB962C8B-B14F-4D97-AF65-F5344CB8AC3E}">
        <p14:creationId xmlns:p14="http://schemas.microsoft.com/office/powerpoint/2010/main" val="722247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F7E5DE2-3C55-3CC2-920B-79A380FCA5E9}"/>
              </a:ext>
            </a:extLst>
          </p:cNvPr>
          <p:cNvSpPr txBox="1">
            <a:spLocks/>
          </p:cNvSpPr>
          <p:nvPr/>
        </p:nvSpPr>
        <p:spPr>
          <a:xfrm>
            <a:off x="590551" y="920751"/>
            <a:ext cx="3886199" cy="3613149"/>
          </a:xfrm>
          <a:prstGeom prst="rect">
            <a:avLst/>
          </a:prstGeom>
          <a:ln>
            <a:solidFill>
              <a:schemeClr val="accent6">
                <a:lumMod val="50000"/>
              </a:schemeClr>
            </a:solidFill>
          </a:ln>
        </p:spPr>
        <p:txBody>
          <a:bodyPr vert="horz" lIns="91440" tIns="45720" rIns="91440" bIns="45720" rtlCol="0">
            <a:normAutofit/>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2100" kern="1200">
                <a:solidFill>
                  <a:schemeClr val="tx1">
                    <a:lumMod val="85000"/>
                    <a:lumOff val="15000"/>
                  </a:schemeClr>
                </a:solidFill>
                <a:latin typeface="Cambria" panose="02040503050406030204" pitchFamily="18" charset="0"/>
                <a:ea typeface="Cambria" panose="02040503050406030204" pitchFamily="18" charset="0"/>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800" kern="1200">
                <a:solidFill>
                  <a:schemeClr val="tx1">
                    <a:lumMod val="85000"/>
                    <a:lumOff val="15000"/>
                  </a:schemeClr>
                </a:solidFill>
                <a:latin typeface="Cambria" panose="02040503050406030204" pitchFamily="18" charset="0"/>
                <a:ea typeface="Cambria" panose="02040503050406030204" pitchFamily="18" charset="0"/>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800" kern="1200">
                <a:solidFill>
                  <a:schemeClr val="tx1">
                    <a:lumMod val="85000"/>
                    <a:lumOff val="15000"/>
                  </a:schemeClr>
                </a:solidFill>
                <a:latin typeface="Cambria" panose="02040503050406030204" pitchFamily="18" charset="0"/>
                <a:ea typeface="Cambria" panose="02040503050406030204" pitchFamily="18" charset="0"/>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800" kern="1200">
                <a:solidFill>
                  <a:schemeClr val="tx1">
                    <a:lumMod val="85000"/>
                    <a:lumOff val="15000"/>
                  </a:schemeClr>
                </a:solidFill>
                <a:latin typeface="Cambria" panose="02040503050406030204" pitchFamily="18" charset="0"/>
                <a:ea typeface="Cambria" panose="02040503050406030204" pitchFamily="18" charset="0"/>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800" kern="1200">
                <a:solidFill>
                  <a:schemeClr val="tx1">
                    <a:lumMod val="85000"/>
                    <a:lumOff val="15000"/>
                  </a:schemeClr>
                </a:solidFill>
                <a:latin typeface="Cambria" panose="02040503050406030204" pitchFamily="18" charset="0"/>
                <a:ea typeface="Cambria" panose="02040503050406030204" pitchFamily="18" charset="0"/>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
                <a:srgbClr val="58B6C0"/>
              </a:buClr>
              <a:buSzTx/>
              <a:buFont typeface="Arial" panose="020B0604020202020204" pitchFamily="34" charset="0"/>
              <a:buChar char="•"/>
              <a:tabLst/>
              <a:defRPr/>
            </a:pPr>
            <a:r>
              <a:rPr kumimoji="0" lang="en-US" sz="1900" b="0" i="0" u="none" strike="noStrike" kern="1200" cap="none" spc="0" normalizeH="0" baseline="0" noProof="0">
                <a:ln>
                  <a:noFill/>
                </a:ln>
                <a:solidFill>
                  <a:prstClr val="black">
                    <a:lumMod val="85000"/>
                    <a:lumOff val="15000"/>
                  </a:prstClr>
                </a:solidFill>
                <a:effectLst/>
                <a:uLnTx/>
                <a:uFillTx/>
                <a:latin typeface="Cambria" panose="02040503050406030204" pitchFamily="18" charset="0"/>
                <a:ea typeface="Cambria" panose="02040503050406030204" pitchFamily="18" charset="0"/>
                <a:cs typeface="+mn-cs"/>
              </a:rPr>
              <a:t>Laptops/tablets may be useful in class for:</a:t>
            </a:r>
          </a:p>
          <a:p>
            <a:pPr marL="342900" marR="0" lvl="1" indent="-171450" algn="l" defTabSz="685800" rtl="0" eaLnBrk="1" fontAlgn="auto" latinLnBrk="0" hangingPunct="1">
              <a:lnSpc>
                <a:spcPct val="90000"/>
              </a:lnSpc>
              <a:spcBef>
                <a:spcPts val="750"/>
              </a:spcBef>
              <a:spcAft>
                <a:spcPts val="0"/>
              </a:spcAft>
              <a:buClr>
                <a:srgbClr val="58B6C0"/>
              </a:buClr>
              <a:buSzTx/>
              <a:buFont typeface="Arial" panose="020B0604020202020204" pitchFamily="34" charset="0"/>
              <a:buChar char="•"/>
              <a:tabLst/>
              <a:defRPr/>
            </a:pPr>
            <a:r>
              <a:rPr kumimoji="0" lang="en-US" sz="1900" b="0" i="0" u="none" strike="noStrike" kern="1200" cap="none" spc="0" normalizeH="0" baseline="0" noProof="0">
                <a:ln>
                  <a:noFill/>
                </a:ln>
                <a:solidFill>
                  <a:prstClr val="black">
                    <a:lumMod val="85000"/>
                    <a:lumOff val="15000"/>
                  </a:prstClr>
                </a:solidFill>
                <a:effectLst/>
                <a:uLnTx/>
                <a:uFillTx/>
                <a:latin typeface="Cambria" panose="02040503050406030204" pitchFamily="18" charset="0"/>
                <a:ea typeface="Cambria" panose="02040503050406030204" pitchFamily="18" charset="0"/>
                <a:cs typeface="+mn-cs"/>
              </a:rPr>
              <a:t>Responding to polls</a:t>
            </a:r>
          </a:p>
          <a:p>
            <a:pPr marL="342900" marR="0" lvl="1" indent="-171450" algn="l" defTabSz="685800" rtl="0" eaLnBrk="1" fontAlgn="auto" latinLnBrk="0" hangingPunct="1">
              <a:lnSpc>
                <a:spcPct val="90000"/>
              </a:lnSpc>
              <a:spcBef>
                <a:spcPts val="750"/>
              </a:spcBef>
              <a:spcAft>
                <a:spcPts val="0"/>
              </a:spcAft>
              <a:buClr>
                <a:srgbClr val="58B6C0"/>
              </a:buClr>
              <a:buSzTx/>
              <a:buFont typeface="Arial" panose="020B0604020202020204" pitchFamily="34" charset="0"/>
              <a:buChar char="•"/>
              <a:tabLst/>
              <a:defRPr/>
            </a:pPr>
            <a:r>
              <a:rPr kumimoji="0" lang="en-US" sz="1900" b="0" i="0" u="none" strike="noStrike" kern="1200" cap="none" spc="0" normalizeH="0" baseline="0" noProof="0">
                <a:ln>
                  <a:noFill/>
                </a:ln>
                <a:solidFill>
                  <a:prstClr val="black">
                    <a:lumMod val="85000"/>
                    <a:lumOff val="15000"/>
                  </a:prstClr>
                </a:solidFill>
                <a:effectLst/>
                <a:uLnTx/>
                <a:uFillTx/>
                <a:latin typeface="Cambria" panose="02040503050406030204" pitchFamily="18" charset="0"/>
                <a:ea typeface="Cambria" panose="02040503050406030204" pitchFamily="18" charset="0"/>
                <a:cs typeface="+mn-cs"/>
              </a:rPr>
              <a:t>Following along with demos</a:t>
            </a:r>
          </a:p>
          <a:p>
            <a:pPr marL="342900" marR="0" lvl="1" indent="-171450" algn="l" defTabSz="685800" rtl="0" eaLnBrk="1" fontAlgn="auto" latinLnBrk="0" hangingPunct="1">
              <a:lnSpc>
                <a:spcPct val="90000"/>
              </a:lnSpc>
              <a:spcBef>
                <a:spcPts val="750"/>
              </a:spcBef>
              <a:spcAft>
                <a:spcPts val="0"/>
              </a:spcAft>
              <a:buClr>
                <a:srgbClr val="58B6C0"/>
              </a:buClr>
              <a:buSzTx/>
              <a:buFont typeface="Arial" panose="020B0604020202020204" pitchFamily="34" charset="0"/>
              <a:buChar char="•"/>
              <a:tabLst/>
              <a:defRPr/>
            </a:pPr>
            <a:r>
              <a:rPr kumimoji="0" lang="en-US" sz="1900" b="0" i="0" u="none" strike="noStrike" kern="1200" cap="none" spc="0" normalizeH="0" baseline="0" noProof="0">
                <a:ln>
                  <a:noFill/>
                </a:ln>
                <a:solidFill>
                  <a:prstClr val="black">
                    <a:lumMod val="85000"/>
                    <a:lumOff val="15000"/>
                  </a:prstClr>
                </a:solidFill>
                <a:effectLst/>
                <a:uLnTx/>
                <a:uFillTx/>
                <a:latin typeface="Cambria" panose="02040503050406030204" pitchFamily="18" charset="0"/>
                <a:ea typeface="Cambria" panose="02040503050406030204" pitchFamily="18" charset="0"/>
                <a:cs typeface="+mn-cs"/>
              </a:rPr>
              <a:t>Taking notes (but paper is better)</a:t>
            </a:r>
          </a:p>
          <a:p>
            <a:pPr marL="171450" marR="0" lvl="0" indent="-171450" algn="l" defTabSz="685800" rtl="0" eaLnBrk="1" fontAlgn="auto" latinLnBrk="0" hangingPunct="1">
              <a:lnSpc>
                <a:spcPct val="90000"/>
              </a:lnSpc>
              <a:spcBef>
                <a:spcPts val="750"/>
              </a:spcBef>
              <a:spcAft>
                <a:spcPts val="0"/>
              </a:spcAft>
              <a:buClr>
                <a:srgbClr val="58B6C0"/>
              </a:buClr>
              <a:buSzTx/>
              <a:buFont typeface="Arial" panose="020B0604020202020204" pitchFamily="34" charset="0"/>
              <a:buChar char="•"/>
              <a:tabLst/>
              <a:defRPr/>
            </a:pPr>
            <a:r>
              <a:rPr kumimoji="0" lang="en-US" sz="1900" b="0" i="0" u="none" strike="noStrike" kern="1200" cap="none" spc="0" normalizeH="0" baseline="0" noProof="0">
                <a:ln>
                  <a:noFill/>
                </a:ln>
                <a:solidFill>
                  <a:prstClr val="black">
                    <a:lumMod val="85000"/>
                    <a:lumOff val="15000"/>
                  </a:prstClr>
                </a:solidFill>
                <a:effectLst/>
                <a:uLnTx/>
                <a:uFillTx/>
                <a:latin typeface="Cambria" panose="02040503050406030204" pitchFamily="18" charset="0"/>
                <a:ea typeface="Cambria" panose="02040503050406030204" pitchFamily="18" charset="0"/>
                <a:cs typeface="+mn-cs"/>
              </a:rPr>
              <a:t>BUT devices are distracting for you </a:t>
            </a:r>
            <a:r>
              <a:rPr kumimoji="0" lang="en-US" sz="1900" b="0" i="1" u="none" strike="noStrike" kern="1200" cap="none" spc="0" normalizeH="0" baseline="0" noProof="0">
                <a:ln>
                  <a:noFill/>
                </a:ln>
                <a:solidFill>
                  <a:prstClr val="black">
                    <a:lumMod val="85000"/>
                    <a:lumOff val="15000"/>
                  </a:prstClr>
                </a:solidFill>
                <a:effectLst/>
                <a:uLnTx/>
                <a:uFillTx/>
                <a:latin typeface="Cambria" panose="02040503050406030204" pitchFamily="18" charset="0"/>
                <a:ea typeface="Cambria" panose="02040503050406030204" pitchFamily="18" charset="0"/>
                <a:cs typeface="+mn-cs"/>
              </a:rPr>
              <a:t>and your neighbors</a:t>
            </a:r>
          </a:p>
          <a:p>
            <a:pPr marL="171450" marR="0" lvl="0" indent="-171450" algn="l" defTabSz="685800" rtl="0" eaLnBrk="1" fontAlgn="auto" latinLnBrk="0" hangingPunct="1">
              <a:lnSpc>
                <a:spcPct val="90000"/>
              </a:lnSpc>
              <a:spcBef>
                <a:spcPts val="750"/>
              </a:spcBef>
              <a:spcAft>
                <a:spcPts val="0"/>
              </a:spcAft>
              <a:buClr>
                <a:srgbClr val="58B6C0"/>
              </a:buClr>
              <a:buSzTx/>
              <a:buFont typeface="Arial" panose="020B0604020202020204" pitchFamily="34" charset="0"/>
              <a:buChar char="•"/>
              <a:tabLst/>
              <a:defRPr/>
            </a:pPr>
            <a:r>
              <a:rPr kumimoji="0" lang="en-US" sz="1900" b="0" i="0" u="none" strike="noStrike" kern="1200" cap="none" spc="0" normalizeH="0" baseline="0" noProof="0">
                <a:ln>
                  <a:noFill/>
                </a:ln>
                <a:solidFill>
                  <a:prstClr val="black">
                    <a:lumMod val="85000"/>
                    <a:lumOff val="15000"/>
                  </a:prstClr>
                </a:solidFill>
                <a:effectLst/>
                <a:uLnTx/>
                <a:uFillTx/>
                <a:latin typeface="Cambria" panose="02040503050406030204" pitchFamily="18" charset="0"/>
                <a:ea typeface="Cambria" panose="02040503050406030204" pitchFamily="18" charset="0"/>
                <a:cs typeface="+mn-cs"/>
              </a:rPr>
              <a:t>Please do not multitask during lecture.  If you can't resist, sit in the back</a:t>
            </a:r>
          </a:p>
        </p:txBody>
      </p:sp>
      <p:pic>
        <p:nvPicPr>
          <p:cNvPr id="6" name="Picture 5" descr="Text&#10;&#10;Description automatically generated">
            <a:extLst>
              <a:ext uri="{FF2B5EF4-FFF2-40B4-BE49-F238E27FC236}">
                <a16:creationId xmlns:a16="http://schemas.microsoft.com/office/drawing/2014/main" id="{ACB7CBC0-3DB2-C134-E3B6-FEE246B72CF9}"/>
              </a:ext>
            </a:extLst>
          </p:cNvPr>
          <p:cNvPicPr>
            <a:picLocks noChangeAspect="1"/>
          </p:cNvPicPr>
          <p:nvPr/>
        </p:nvPicPr>
        <p:blipFill>
          <a:blip r:embed="rId2"/>
          <a:stretch>
            <a:fillRect/>
          </a:stretch>
        </p:blipFill>
        <p:spPr>
          <a:xfrm>
            <a:off x="4522086" y="1159053"/>
            <a:ext cx="4484754" cy="2825394"/>
          </a:xfrm>
          <a:prstGeom prst="rect">
            <a:avLst/>
          </a:prstGeom>
          <a:noFill/>
          <a:ln>
            <a:solidFill>
              <a:schemeClr val="accent6">
                <a:lumMod val="50000"/>
              </a:schemeClr>
            </a:solidFill>
          </a:ln>
        </p:spPr>
      </p:pic>
      <p:sp>
        <p:nvSpPr>
          <p:cNvPr id="4" name="Slide Number Placeholder 3">
            <a:extLst>
              <a:ext uri="{FF2B5EF4-FFF2-40B4-BE49-F238E27FC236}">
                <a16:creationId xmlns:a16="http://schemas.microsoft.com/office/drawing/2014/main" id="{C0B5B9E0-46F7-38C5-A182-3D55DCD82981}"/>
              </a:ext>
            </a:extLst>
          </p:cNvPr>
          <p:cNvSpPr>
            <a:spLocks noGrp="1"/>
          </p:cNvSpPr>
          <p:nvPr>
            <p:ph type="sldNum" sz="quarter" idx="4"/>
          </p:nvPr>
        </p:nvSpPr>
        <p:spPr>
          <a:xfrm>
            <a:off x="8869680" y="4963885"/>
            <a:ext cx="274320" cy="179615"/>
          </a:xfrm>
        </p:spPr>
        <p:txBody>
          <a:bodyPr vert="horz" lIns="18288" tIns="45720" rIns="18288"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0000000-1234-1234-1234-123412341234}" type="slidenum">
              <a:rPr kumimoji="0" lang="vi" sz="200"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23</a:t>
            </a:fld>
            <a:endParaRPr kumimoji="0" lang="vi" sz="200"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
        <p:nvSpPr>
          <p:cNvPr id="8" name="Title 1">
            <a:extLst>
              <a:ext uri="{FF2B5EF4-FFF2-40B4-BE49-F238E27FC236}">
                <a16:creationId xmlns:a16="http://schemas.microsoft.com/office/drawing/2014/main" id="{B49EFEB1-9CD5-58C4-693B-07668FDB5D2E}"/>
              </a:ext>
            </a:extLst>
          </p:cNvPr>
          <p:cNvSpPr>
            <a:spLocks noGrp="1"/>
          </p:cNvSpPr>
          <p:nvPr>
            <p:ph type="title"/>
          </p:nvPr>
        </p:nvSpPr>
        <p:spPr>
          <a:xfrm>
            <a:off x="590551" y="215518"/>
            <a:ext cx="8039100" cy="575693"/>
          </a:xfrm>
        </p:spPr>
        <p:txBody>
          <a:bodyPr/>
          <a:lstStyle/>
          <a:p>
            <a:r>
              <a:rPr lang="en-VN" dirty="0"/>
              <a:t>PERSONAL DEVICES</a:t>
            </a:r>
          </a:p>
        </p:txBody>
      </p:sp>
    </p:spTree>
    <p:extLst>
      <p:ext uri="{BB962C8B-B14F-4D97-AF65-F5344CB8AC3E}">
        <p14:creationId xmlns:p14="http://schemas.microsoft.com/office/powerpoint/2010/main" val="20885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AD100-8C61-6C65-6339-64C3D312E748}"/>
              </a:ext>
            </a:extLst>
          </p:cNvPr>
          <p:cNvSpPr>
            <a:spLocks noGrp="1"/>
          </p:cNvSpPr>
          <p:nvPr>
            <p:ph type="title"/>
          </p:nvPr>
        </p:nvSpPr>
        <p:spPr/>
        <p:txBody>
          <a:bodyPr/>
          <a:lstStyle/>
          <a:p>
            <a:endParaRPr lang="en-VN" dirty="0"/>
          </a:p>
        </p:txBody>
      </p:sp>
      <p:pic>
        <p:nvPicPr>
          <p:cNvPr id="6" name="Content Placeholder 5">
            <a:extLst>
              <a:ext uri="{FF2B5EF4-FFF2-40B4-BE49-F238E27FC236}">
                <a16:creationId xmlns:a16="http://schemas.microsoft.com/office/drawing/2014/main" id="{3908F1B6-44FC-8FB7-1CE1-62738CD87983}"/>
              </a:ext>
            </a:extLst>
          </p:cNvPr>
          <p:cNvPicPr>
            <a:picLocks noGrp="1" noChangeAspect="1"/>
          </p:cNvPicPr>
          <p:nvPr>
            <p:ph idx="1"/>
          </p:nvPr>
        </p:nvPicPr>
        <p:blipFill>
          <a:blip r:embed="rId2"/>
          <a:stretch>
            <a:fillRect/>
          </a:stretch>
        </p:blipFill>
        <p:spPr>
          <a:xfrm>
            <a:off x="3505200" y="1844675"/>
            <a:ext cx="2209800" cy="1765300"/>
          </a:xfrm>
        </p:spPr>
      </p:pic>
      <p:sp>
        <p:nvSpPr>
          <p:cNvPr id="4" name="Slide Number Placeholder 3">
            <a:extLst>
              <a:ext uri="{FF2B5EF4-FFF2-40B4-BE49-F238E27FC236}">
                <a16:creationId xmlns:a16="http://schemas.microsoft.com/office/drawing/2014/main" id="{4378254F-FE05-AE1B-CB40-C26D704EE2E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85417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4">
            <a:alphaModFix/>
          </a:blip>
          <a:srcRect/>
          <a:stretch/>
        </p:blipFill>
        <p:spPr>
          <a:xfrm>
            <a:off x="614442" y="318896"/>
            <a:ext cx="1363357" cy="835457"/>
          </a:xfrm>
          <a:prstGeom prst="rect">
            <a:avLst/>
          </a:prstGeom>
          <a:noFill/>
          <a:ln>
            <a:noFill/>
          </a:ln>
        </p:spPr>
      </p:pic>
      <p:sp>
        <p:nvSpPr>
          <p:cNvPr id="6" name="TextBox 5">
            <a:extLst>
              <a:ext uri="{FF2B5EF4-FFF2-40B4-BE49-F238E27FC236}">
                <a16:creationId xmlns:a16="http://schemas.microsoft.com/office/drawing/2014/main" id="{22A0CC77-4AE1-4A2A-8DB7-E8016C9C2C8E}"/>
              </a:ext>
            </a:extLst>
          </p:cNvPr>
          <p:cNvSpPr txBox="1"/>
          <p:nvPr/>
        </p:nvSpPr>
        <p:spPr>
          <a:xfrm>
            <a:off x="985420" y="2011882"/>
            <a:ext cx="7173160" cy="825291"/>
          </a:xfrm>
          <a:prstGeom prst="rect">
            <a:avLst/>
          </a:prstGeom>
          <a:noFill/>
        </p:spPr>
        <p:txBody>
          <a:bodyPr wrap="square">
            <a:spAutoFit/>
          </a:bodyPr>
          <a:lstStyle/>
          <a:p>
            <a:pPr marL="0" lvl="0" indent="0" algn="ctr" rtl="0">
              <a:lnSpc>
                <a:spcPct val="115000"/>
              </a:lnSpc>
              <a:spcBef>
                <a:spcPts val="0"/>
              </a:spcBef>
              <a:spcAft>
                <a:spcPts val="0"/>
              </a:spcAft>
              <a:buClr>
                <a:schemeClr val="dk1"/>
              </a:buClr>
              <a:buSzPts val="1100"/>
              <a:buFont typeface="Arial"/>
              <a:buNone/>
            </a:pPr>
            <a:r>
              <a:rPr lang="en-US" sz="4400" b="1" dirty="0">
                <a:solidFill>
                  <a:srgbClr val="FFFF00"/>
                </a:solidFill>
                <a:latin typeface="Calibri"/>
                <a:ea typeface="Calibri"/>
                <a:cs typeface="Calibri"/>
                <a:sym typeface="Calibri"/>
              </a:rPr>
              <a:t>Let’s get started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late of food with text overlay&#10;&#10;Description automatically generated">
            <a:extLst>
              <a:ext uri="{FF2B5EF4-FFF2-40B4-BE49-F238E27FC236}">
                <a16:creationId xmlns:a16="http://schemas.microsoft.com/office/drawing/2014/main" id="{6C8016C0-52D5-ADFA-4DD3-2B37D2B2D8A2}"/>
              </a:ext>
            </a:extLst>
          </p:cNvPr>
          <p:cNvPicPr>
            <a:picLocks noChangeAspect="1"/>
          </p:cNvPicPr>
          <p:nvPr/>
        </p:nvPicPr>
        <p:blipFill rotWithShape="1">
          <a:blip r:embed="rId3"/>
          <a:srcRect t="13597" b="30153"/>
          <a:stretch/>
        </p:blipFill>
        <p:spPr>
          <a:xfrm>
            <a:off x="20" y="10"/>
            <a:ext cx="9143980" cy="5143490"/>
          </a:xfrm>
          <a:prstGeom prst="rect">
            <a:avLst/>
          </a:prstGeom>
          <a:noFill/>
        </p:spPr>
      </p:pic>
      <p:sp>
        <p:nvSpPr>
          <p:cNvPr id="2" name="Slide Number Placeholder 1" hidden="1">
            <a:extLst>
              <a:ext uri="{FF2B5EF4-FFF2-40B4-BE49-F238E27FC236}">
                <a16:creationId xmlns:a16="http://schemas.microsoft.com/office/drawing/2014/main" id="{394F4220-1629-6ACA-170C-79E44C29A060}"/>
              </a:ext>
            </a:extLst>
          </p:cNvPr>
          <p:cNvSpPr>
            <a:spLocks noGrp="1"/>
          </p:cNvSpPr>
          <p:nvPr>
            <p:ph type="sldNum" idx="4294967295"/>
          </p:nvPr>
        </p:nvSpPr>
        <p:spPr>
          <a:xfrm>
            <a:off x="6457950" y="4767263"/>
            <a:ext cx="2057400" cy="273844"/>
          </a:xfrm>
        </p:spPr>
        <p:txBody>
          <a:bodyPr/>
          <a:lstStyle/>
          <a:p>
            <a:pPr marL="0" lvl="0" indent="0" algn="r" rtl="0">
              <a:spcBef>
                <a:spcPts val="0"/>
              </a:spcBef>
              <a:spcAft>
                <a:spcPts val="600"/>
              </a:spcAft>
              <a:buNone/>
            </a:pPr>
            <a:fld id="{00000000-1234-1234-1234-123412341234}" type="slidenum">
              <a:rPr lang="vi" smtClean="0"/>
              <a:pPr marL="0" lvl="0" indent="0" algn="r" rtl="0">
                <a:spcBef>
                  <a:spcPts val="0"/>
                </a:spcBef>
                <a:spcAft>
                  <a:spcPts val="600"/>
                </a:spcAft>
                <a:buNone/>
              </a:pPr>
              <a:t>26</a:t>
            </a:fld>
            <a:endParaRPr lang="vi"/>
          </a:p>
        </p:txBody>
      </p:sp>
    </p:spTree>
    <p:extLst>
      <p:ext uri="{BB962C8B-B14F-4D97-AF65-F5344CB8AC3E}">
        <p14:creationId xmlns:p14="http://schemas.microsoft.com/office/powerpoint/2010/main" val="1114414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495A-EC91-7E2A-E73A-FBF9C853334A}"/>
              </a:ext>
            </a:extLst>
          </p:cNvPr>
          <p:cNvSpPr>
            <a:spLocks noGrp="1"/>
          </p:cNvSpPr>
          <p:nvPr>
            <p:ph type="title"/>
          </p:nvPr>
        </p:nvSpPr>
        <p:spPr/>
        <p:txBody>
          <a:bodyPr/>
          <a:lstStyle/>
          <a:p>
            <a:r>
              <a:rPr lang="en-US" dirty="0"/>
              <a:t>Cookbook</a:t>
            </a:r>
          </a:p>
        </p:txBody>
      </p:sp>
      <p:pic>
        <p:nvPicPr>
          <p:cNvPr id="6" name="Content Placeholder 5" descr="A camera on a book&#10;&#10;Description automatically generated">
            <a:extLst>
              <a:ext uri="{FF2B5EF4-FFF2-40B4-BE49-F238E27FC236}">
                <a16:creationId xmlns:a16="http://schemas.microsoft.com/office/drawing/2014/main" id="{C7BA87C4-9E00-7C69-1F9E-133B92646E71}"/>
              </a:ext>
            </a:extLst>
          </p:cNvPr>
          <p:cNvPicPr>
            <a:picLocks noGrp="1" noChangeAspect="1"/>
          </p:cNvPicPr>
          <p:nvPr>
            <p:ph idx="1"/>
          </p:nvPr>
        </p:nvPicPr>
        <p:blipFill>
          <a:blip r:embed="rId3"/>
          <a:stretch>
            <a:fillRect/>
          </a:stretch>
        </p:blipFill>
        <p:spPr>
          <a:xfrm>
            <a:off x="1939584" y="924205"/>
            <a:ext cx="4959696" cy="4003777"/>
          </a:xfrm>
        </p:spPr>
      </p:pic>
      <p:sp>
        <p:nvSpPr>
          <p:cNvPr id="4" name="Slide Number Placeholder 3">
            <a:extLst>
              <a:ext uri="{FF2B5EF4-FFF2-40B4-BE49-F238E27FC236}">
                <a16:creationId xmlns:a16="http://schemas.microsoft.com/office/drawing/2014/main" id="{43605E6F-AFCC-EE07-67E4-DA31D8210D3F}"/>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27</a:t>
            </a:fld>
            <a:endParaRPr lang="vi"/>
          </a:p>
        </p:txBody>
      </p:sp>
    </p:spTree>
    <p:extLst>
      <p:ext uri="{BB962C8B-B14F-4D97-AF65-F5344CB8AC3E}">
        <p14:creationId xmlns:p14="http://schemas.microsoft.com/office/powerpoint/2010/main" val="3927095561"/>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A42C-4D8F-2330-A05E-64A83CCE739A}"/>
              </a:ext>
            </a:extLst>
          </p:cNvPr>
          <p:cNvSpPr>
            <a:spLocks noGrp="1"/>
          </p:cNvSpPr>
          <p:nvPr>
            <p:ph type="title"/>
          </p:nvPr>
        </p:nvSpPr>
        <p:spPr/>
        <p:txBody>
          <a:bodyPr/>
          <a:lstStyle/>
          <a:p>
            <a:endParaRPr lang="en-US"/>
          </a:p>
        </p:txBody>
      </p:sp>
      <p:pic>
        <p:nvPicPr>
          <p:cNvPr id="6" name="Content Placeholder 5" descr="A plate of pasta with a recipe&#10;&#10;Description automatically generated">
            <a:extLst>
              <a:ext uri="{FF2B5EF4-FFF2-40B4-BE49-F238E27FC236}">
                <a16:creationId xmlns:a16="http://schemas.microsoft.com/office/drawing/2014/main" id="{54857A3A-51DA-A7D4-8B63-6A974492E29C}"/>
              </a:ext>
            </a:extLst>
          </p:cNvPr>
          <p:cNvPicPr>
            <a:picLocks noGrp="1" noChangeAspect="1"/>
          </p:cNvPicPr>
          <p:nvPr>
            <p:ph idx="1"/>
          </p:nvPr>
        </p:nvPicPr>
        <p:blipFill>
          <a:blip r:embed="rId2"/>
          <a:stretch>
            <a:fillRect/>
          </a:stretch>
        </p:blipFill>
        <p:spPr>
          <a:xfrm>
            <a:off x="4063139" y="7217"/>
            <a:ext cx="5056025" cy="318110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ADACCA5E-9979-0328-FF17-0CBE2C0E61BE}"/>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28</a:t>
            </a:fld>
            <a:endParaRPr lang="vi"/>
          </a:p>
        </p:txBody>
      </p:sp>
      <p:pic>
        <p:nvPicPr>
          <p:cNvPr id="8" name="Picture 7" descr="A bowl of rice with a fried egg and chopsticks&#10;&#10;Description automatically generated">
            <a:extLst>
              <a:ext uri="{FF2B5EF4-FFF2-40B4-BE49-F238E27FC236}">
                <a16:creationId xmlns:a16="http://schemas.microsoft.com/office/drawing/2014/main" id="{03EC5D88-C0C8-0F9C-C518-E77FCCBC1922}"/>
              </a:ext>
            </a:extLst>
          </p:cNvPr>
          <p:cNvPicPr>
            <a:picLocks noChangeAspect="1"/>
          </p:cNvPicPr>
          <p:nvPr/>
        </p:nvPicPr>
        <p:blipFill>
          <a:blip r:embed="rId3"/>
          <a:stretch>
            <a:fillRect/>
          </a:stretch>
        </p:blipFill>
        <p:spPr>
          <a:xfrm>
            <a:off x="7634" y="1"/>
            <a:ext cx="4039463" cy="2539514"/>
          </a:xfrm>
          <a:prstGeom prst="rect">
            <a:avLst/>
          </a:prstGeom>
          <a:ln>
            <a:noFill/>
          </a:ln>
          <a:effectLst>
            <a:outerShdw blurRad="292100" dist="139700" dir="2700000" algn="tl" rotWithShape="0">
              <a:srgbClr val="333333">
                <a:alpha val="65000"/>
              </a:srgbClr>
            </a:outerShdw>
          </a:effectLst>
        </p:spPr>
      </p:pic>
      <p:pic>
        <p:nvPicPr>
          <p:cNvPr id="10" name="Picture 9" descr="A recipe book with a few bowls of food&#10;&#10;Description automatically generated">
            <a:extLst>
              <a:ext uri="{FF2B5EF4-FFF2-40B4-BE49-F238E27FC236}">
                <a16:creationId xmlns:a16="http://schemas.microsoft.com/office/drawing/2014/main" id="{6F6C854B-1A76-14C5-8710-072E36B3C302}"/>
              </a:ext>
            </a:extLst>
          </p:cNvPr>
          <p:cNvPicPr>
            <a:picLocks noChangeAspect="1"/>
          </p:cNvPicPr>
          <p:nvPr/>
        </p:nvPicPr>
        <p:blipFill>
          <a:blip r:embed="rId4"/>
          <a:stretch>
            <a:fillRect/>
          </a:stretch>
        </p:blipFill>
        <p:spPr>
          <a:xfrm>
            <a:off x="0" y="2539515"/>
            <a:ext cx="4047097" cy="2540621"/>
          </a:xfrm>
          <a:prstGeom prst="rect">
            <a:avLst/>
          </a:prstGeom>
          <a:ln>
            <a:noFill/>
          </a:ln>
          <a:effectLst>
            <a:outerShdw blurRad="292100" dist="139700" dir="2700000" algn="tl" rotWithShape="0">
              <a:srgbClr val="333333">
                <a:alpha val="65000"/>
              </a:srgbClr>
            </a:outerShdw>
          </a:effectLst>
        </p:spPr>
      </p:pic>
      <p:pic>
        <p:nvPicPr>
          <p:cNvPr id="12" name="Picture 11" descr="A cartoon of a child&#10;&#10;Description automatically generated">
            <a:extLst>
              <a:ext uri="{FF2B5EF4-FFF2-40B4-BE49-F238E27FC236}">
                <a16:creationId xmlns:a16="http://schemas.microsoft.com/office/drawing/2014/main" id="{A05E4181-C620-BA5C-B14D-5129AA456044}"/>
              </a:ext>
            </a:extLst>
          </p:cNvPr>
          <p:cNvPicPr>
            <a:picLocks noChangeAspect="1"/>
          </p:cNvPicPr>
          <p:nvPr/>
        </p:nvPicPr>
        <p:blipFill>
          <a:blip r:embed="rId5"/>
          <a:stretch>
            <a:fillRect/>
          </a:stretch>
        </p:blipFill>
        <p:spPr>
          <a:xfrm>
            <a:off x="8081101" y="3620084"/>
            <a:ext cx="1045082" cy="1045082"/>
          </a:xfrm>
          <a:prstGeom prst="rect">
            <a:avLst/>
          </a:prstGeom>
        </p:spPr>
      </p:pic>
      <p:pic>
        <p:nvPicPr>
          <p:cNvPr id="14" name="Picture 13" descr="A collage of a sandwich&#10;&#10;Description automatically generated">
            <a:extLst>
              <a:ext uri="{FF2B5EF4-FFF2-40B4-BE49-F238E27FC236}">
                <a16:creationId xmlns:a16="http://schemas.microsoft.com/office/drawing/2014/main" id="{AE7D232D-5725-97A2-A12D-23FDCEFD4D6C}"/>
              </a:ext>
            </a:extLst>
          </p:cNvPr>
          <p:cNvPicPr>
            <a:picLocks noChangeAspect="1"/>
          </p:cNvPicPr>
          <p:nvPr/>
        </p:nvPicPr>
        <p:blipFill>
          <a:blip r:embed="rId6"/>
          <a:stretch>
            <a:fillRect/>
          </a:stretch>
        </p:blipFill>
        <p:spPr>
          <a:xfrm>
            <a:off x="4087448" y="3202563"/>
            <a:ext cx="2238122" cy="1877573"/>
          </a:xfrm>
          <a:prstGeom prst="rect">
            <a:avLst/>
          </a:prstGeom>
        </p:spPr>
      </p:pic>
      <p:pic>
        <p:nvPicPr>
          <p:cNvPr id="16" name="Picture 15" descr="A sandwich in a basket next to a cup of coffee&#10;&#10;Description automatically generated">
            <a:extLst>
              <a:ext uri="{FF2B5EF4-FFF2-40B4-BE49-F238E27FC236}">
                <a16:creationId xmlns:a16="http://schemas.microsoft.com/office/drawing/2014/main" id="{3A96E72D-FF7C-F77C-53CD-C456CA980EF9}"/>
              </a:ext>
            </a:extLst>
          </p:cNvPr>
          <p:cNvPicPr>
            <a:picLocks noChangeAspect="1"/>
          </p:cNvPicPr>
          <p:nvPr/>
        </p:nvPicPr>
        <p:blipFill>
          <a:blip r:embed="rId7"/>
          <a:stretch>
            <a:fillRect/>
          </a:stretch>
        </p:blipFill>
        <p:spPr>
          <a:xfrm>
            <a:off x="6368963" y="3674331"/>
            <a:ext cx="1701000" cy="961838"/>
          </a:xfrm>
          <a:prstGeom prst="rect">
            <a:avLst/>
          </a:prstGeom>
        </p:spPr>
      </p:pic>
    </p:spTree>
    <p:extLst>
      <p:ext uri="{BB962C8B-B14F-4D97-AF65-F5344CB8AC3E}">
        <p14:creationId xmlns:p14="http://schemas.microsoft.com/office/powerpoint/2010/main" val="31597818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495A-EC91-7E2A-E73A-FBF9C853334A}"/>
              </a:ext>
            </a:extLst>
          </p:cNvPr>
          <p:cNvSpPr>
            <a:spLocks noGrp="1"/>
          </p:cNvSpPr>
          <p:nvPr>
            <p:ph type="title"/>
          </p:nvPr>
        </p:nvSpPr>
        <p:spPr/>
        <p:txBody>
          <a:bodyPr/>
          <a:lstStyle/>
          <a:p>
            <a:r>
              <a:rPr lang="en-US" dirty="0"/>
              <a:t>Cookbook</a:t>
            </a:r>
          </a:p>
        </p:txBody>
      </p:sp>
      <p:pic>
        <p:nvPicPr>
          <p:cNvPr id="6" name="Content Placeholder 5" descr="A camera on a book&#10;&#10;Description automatically generated">
            <a:extLst>
              <a:ext uri="{FF2B5EF4-FFF2-40B4-BE49-F238E27FC236}">
                <a16:creationId xmlns:a16="http://schemas.microsoft.com/office/drawing/2014/main" id="{C7BA87C4-9E00-7C69-1F9E-133B92646E71}"/>
              </a:ext>
            </a:extLst>
          </p:cNvPr>
          <p:cNvPicPr>
            <a:picLocks noGrp="1" noChangeAspect="1"/>
          </p:cNvPicPr>
          <p:nvPr>
            <p:ph idx="1"/>
          </p:nvPr>
        </p:nvPicPr>
        <p:blipFill>
          <a:blip r:embed="rId3"/>
          <a:stretch>
            <a:fillRect/>
          </a:stretch>
        </p:blipFill>
        <p:spPr>
          <a:xfrm>
            <a:off x="440885" y="1172857"/>
            <a:ext cx="4141870" cy="3343577"/>
          </a:xfrm>
        </p:spPr>
      </p:pic>
      <p:sp>
        <p:nvSpPr>
          <p:cNvPr id="4" name="Slide Number Placeholder 3">
            <a:extLst>
              <a:ext uri="{FF2B5EF4-FFF2-40B4-BE49-F238E27FC236}">
                <a16:creationId xmlns:a16="http://schemas.microsoft.com/office/drawing/2014/main" id="{43605E6F-AFCC-EE07-67E4-DA31D8210D3F}"/>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29</a:t>
            </a:fld>
            <a:endParaRPr lang="vi"/>
          </a:p>
        </p:txBody>
      </p:sp>
      <p:sp>
        <p:nvSpPr>
          <p:cNvPr id="7" name="TextBox 6">
            <a:extLst>
              <a:ext uri="{FF2B5EF4-FFF2-40B4-BE49-F238E27FC236}">
                <a16:creationId xmlns:a16="http://schemas.microsoft.com/office/drawing/2014/main" id="{6D230278-3AE0-6FFB-8B65-1D195957444E}"/>
              </a:ext>
            </a:extLst>
          </p:cNvPr>
          <p:cNvSpPr txBox="1"/>
          <p:nvPr/>
        </p:nvSpPr>
        <p:spPr>
          <a:xfrm>
            <a:off x="4785835" y="1172857"/>
            <a:ext cx="3185487" cy="1107996"/>
          </a:xfrm>
          <a:prstGeom prst="rect">
            <a:avLst/>
          </a:prstGeom>
          <a:noFill/>
        </p:spPr>
        <p:txBody>
          <a:bodyPr wrap="none" rtlCol="0">
            <a:spAutoFit/>
          </a:bodyPr>
          <a:lstStyle/>
          <a:p>
            <a:r>
              <a:rPr lang="en-US" sz="2400" dirty="0"/>
              <a:t>Recipes</a:t>
            </a:r>
          </a:p>
          <a:p>
            <a:r>
              <a:rPr lang="en-US" sz="2400" dirty="0"/>
              <a:t>Set of steps/instructions</a:t>
            </a:r>
          </a:p>
          <a:p>
            <a:endParaRPr lang="en-US" dirty="0"/>
          </a:p>
        </p:txBody>
      </p:sp>
      <p:sp>
        <p:nvSpPr>
          <p:cNvPr id="3" name="TextBox 2">
            <a:extLst>
              <a:ext uri="{FF2B5EF4-FFF2-40B4-BE49-F238E27FC236}">
                <a16:creationId xmlns:a16="http://schemas.microsoft.com/office/drawing/2014/main" id="{86438580-1FB6-220D-39D0-5A194E0603FA}"/>
              </a:ext>
            </a:extLst>
          </p:cNvPr>
          <p:cNvSpPr txBox="1"/>
          <p:nvPr/>
        </p:nvSpPr>
        <p:spPr>
          <a:xfrm>
            <a:off x="4764505" y="2280853"/>
            <a:ext cx="4379495" cy="2954655"/>
          </a:xfrm>
          <a:prstGeom prst="rect">
            <a:avLst/>
          </a:prstGeom>
          <a:noFill/>
        </p:spPr>
        <p:txBody>
          <a:bodyPr wrap="square" rtlCol="0">
            <a:spAutoFit/>
          </a:bodyPr>
          <a:lstStyle/>
          <a:p>
            <a:r>
              <a:rPr lang="en-US" sz="2400" dirty="0">
                <a:solidFill>
                  <a:srgbClr val="0070C0"/>
                </a:solidFill>
              </a:rPr>
              <a:t>Cookbook = Software</a:t>
            </a:r>
          </a:p>
          <a:p>
            <a:endParaRPr lang="en-US" sz="2400" dirty="0">
              <a:solidFill>
                <a:srgbClr val="0070C0"/>
              </a:solidFill>
            </a:endParaRPr>
          </a:p>
          <a:p>
            <a:r>
              <a:rPr lang="en-US" sz="2400" dirty="0">
                <a:solidFill>
                  <a:srgbClr val="0070C0"/>
                </a:solidFill>
              </a:rPr>
              <a:t>Dinner Cookbook = Type of Software </a:t>
            </a:r>
          </a:p>
          <a:p>
            <a:endParaRPr lang="en-US" sz="2400" dirty="0">
              <a:solidFill>
                <a:srgbClr val="0070C0"/>
              </a:solidFill>
            </a:endParaRPr>
          </a:p>
          <a:p>
            <a:r>
              <a:rPr lang="en-US" sz="2400" dirty="0">
                <a:solidFill>
                  <a:srgbClr val="0070C0"/>
                </a:solidFill>
              </a:rPr>
              <a:t>Recipe = Program</a:t>
            </a:r>
          </a:p>
          <a:p>
            <a:endParaRPr lang="en-US" sz="2400" dirty="0"/>
          </a:p>
          <a:p>
            <a:endParaRPr lang="en-US" dirty="0"/>
          </a:p>
        </p:txBody>
      </p:sp>
    </p:spTree>
    <p:extLst>
      <p:ext uri="{BB962C8B-B14F-4D97-AF65-F5344CB8AC3E}">
        <p14:creationId xmlns:p14="http://schemas.microsoft.com/office/powerpoint/2010/main" val="319169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FDB8-5247-CE87-A34F-9995E49A71B0}"/>
              </a:ext>
            </a:extLst>
          </p:cNvPr>
          <p:cNvSpPr>
            <a:spLocks noGrp="1"/>
          </p:cNvSpPr>
          <p:nvPr>
            <p:ph type="title"/>
          </p:nvPr>
        </p:nvSpPr>
        <p:spPr/>
        <p:txBody>
          <a:bodyPr/>
          <a:lstStyle/>
          <a:p>
            <a:r>
              <a:rPr lang="en-VN" dirty="0"/>
              <a:t>Motivation</a:t>
            </a:r>
          </a:p>
        </p:txBody>
      </p:sp>
      <p:sp>
        <p:nvSpPr>
          <p:cNvPr id="3" name="Content Placeholder 2">
            <a:extLst>
              <a:ext uri="{FF2B5EF4-FFF2-40B4-BE49-F238E27FC236}">
                <a16:creationId xmlns:a16="http://schemas.microsoft.com/office/drawing/2014/main" id="{B831F6E1-05AF-C10F-A14B-97F0B44E1740}"/>
              </a:ext>
            </a:extLst>
          </p:cNvPr>
          <p:cNvSpPr>
            <a:spLocks noGrp="1"/>
          </p:cNvSpPr>
          <p:nvPr>
            <p:ph idx="1"/>
          </p:nvPr>
        </p:nvSpPr>
        <p:spPr>
          <a:xfrm>
            <a:off x="451946" y="854271"/>
            <a:ext cx="8692054" cy="4274775"/>
          </a:xfrm>
        </p:spPr>
        <p:txBody>
          <a:bodyPr>
            <a:normAutofit/>
          </a:bodyPr>
          <a:lstStyle/>
          <a:p>
            <a:pPr>
              <a:buFont typeface="Wingdings" pitchFamily="2" charset="2"/>
              <a:buChar char="q"/>
            </a:pPr>
            <a:r>
              <a:rPr lang="en-VN" dirty="0"/>
              <a:t> You already know how to </a:t>
            </a:r>
            <a:r>
              <a:rPr lang="en-US" dirty="0"/>
              <a:t>writing</a:t>
            </a:r>
            <a:r>
              <a:rPr lang="en-VN" dirty="0"/>
              <a:t> </a:t>
            </a:r>
            <a:r>
              <a:rPr lang="en-US" b="1" dirty="0"/>
              <a:t>codes, </a:t>
            </a:r>
            <a:r>
              <a:rPr lang="en-US" dirty="0"/>
              <a:t>hopefully clean ones</a:t>
            </a:r>
            <a:r>
              <a:rPr lang="en-VN" dirty="0"/>
              <a:t>.</a:t>
            </a:r>
          </a:p>
          <a:p>
            <a:pPr marL="0" indent="0">
              <a:buNone/>
            </a:pPr>
            <a:endParaRPr lang="en-VN" dirty="0"/>
          </a:p>
          <a:p>
            <a:pPr>
              <a:buFont typeface="Wingdings" pitchFamily="2" charset="2"/>
              <a:buChar char="q"/>
            </a:pPr>
            <a:r>
              <a:rPr lang="en-VN" dirty="0"/>
              <a:t> But can you create a </a:t>
            </a:r>
            <a:r>
              <a:rPr lang="en-VN" b="1" dirty="0"/>
              <a:t>software system?</a:t>
            </a:r>
          </a:p>
          <a:p>
            <a:pPr lvl="1">
              <a:buFont typeface="Wingdings" pitchFamily="2" charset="2"/>
              <a:buChar char="v"/>
            </a:pPr>
            <a:r>
              <a:rPr lang="en-VN" b="1" dirty="0"/>
              <a:t> Example: </a:t>
            </a:r>
          </a:p>
          <a:p>
            <a:pPr lvl="2">
              <a:buFont typeface="Wingdings" pitchFamily="2" charset="2"/>
              <a:buChar char="ü"/>
            </a:pPr>
            <a:r>
              <a:rPr lang="en-VN" b="1" dirty="0"/>
              <a:t> </a:t>
            </a:r>
            <a:r>
              <a:rPr lang="en-US" dirty="0"/>
              <a:t>Course-scheduling system for VinUni university</a:t>
            </a:r>
            <a:endParaRPr lang="en-VN" dirty="0"/>
          </a:p>
          <a:p>
            <a:pPr lvl="2">
              <a:buFont typeface="Wingdings" pitchFamily="2" charset="2"/>
              <a:buChar char="ü"/>
            </a:pPr>
            <a:r>
              <a:rPr lang="en-VN" dirty="0"/>
              <a:t> </a:t>
            </a:r>
            <a:r>
              <a:rPr lang="en-US" dirty="0"/>
              <a:t>Medical Machine Translation Chatbot?</a:t>
            </a:r>
            <a:endParaRPr lang="en-VN" dirty="0"/>
          </a:p>
          <a:p>
            <a:pPr marL="342900" lvl="2" indent="0">
              <a:buNone/>
            </a:pPr>
            <a:r>
              <a:rPr lang="en-VN" b="1" dirty="0"/>
              <a:t>  </a:t>
            </a:r>
            <a:endParaRPr lang="en-VN" dirty="0"/>
          </a:p>
          <a:p>
            <a:pPr lvl="1"/>
            <a:endParaRPr lang="en-VN" b="1" dirty="0"/>
          </a:p>
          <a:p>
            <a:endParaRPr lang="en-VN" dirty="0"/>
          </a:p>
        </p:txBody>
      </p:sp>
      <p:sp>
        <p:nvSpPr>
          <p:cNvPr id="4" name="Slide Number Placeholder 3">
            <a:extLst>
              <a:ext uri="{FF2B5EF4-FFF2-40B4-BE49-F238E27FC236}">
                <a16:creationId xmlns:a16="http://schemas.microsoft.com/office/drawing/2014/main" id="{7E2B8A3E-EE2E-CF17-5AA3-7A14FAF4F93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pic>
        <p:nvPicPr>
          <p:cNvPr id="8" name="Picture 7" descr="Shape&#10;&#10;Description automatically generated">
            <a:extLst>
              <a:ext uri="{FF2B5EF4-FFF2-40B4-BE49-F238E27FC236}">
                <a16:creationId xmlns:a16="http://schemas.microsoft.com/office/drawing/2014/main" id="{16350E5F-290F-BDB0-DA23-8783A26777DA}"/>
              </a:ext>
            </a:extLst>
          </p:cNvPr>
          <p:cNvPicPr>
            <a:picLocks noChangeAspect="1"/>
          </p:cNvPicPr>
          <p:nvPr/>
        </p:nvPicPr>
        <p:blipFill>
          <a:blip r:embed="rId2"/>
          <a:stretch>
            <a:fillRect/>
          </a:stretch>
        </p:blipFill>
        <p:spPr>
          <a:xfrm>
            <a:off x="6472811" y="2171440"/>
            <a:ext cx="1408446" cy="1408446"/>
          </a:xfrm>
          <a:prstGeom prst="rect">
            <a:avLst/>
          </a:prstGeom>
        </p:spPr>
      </p:pic>
      <p:sp>
        <p:nvSpPr>
          <p:cNvPr id="5" name="Freeform: Shape 4">
            <a:extLst>
              <a:ext uri="{FF2B5EF4-FFF2-40B4-BE49-F238E27FC236}">
                <a16:creationId xmlns:a16="http://schemas.microsoft.com/office/drawing/2014/main" id="{6FDD24EF-0DB6-F708-E2C6-5222DD6B613A}"/>
              </a:ext>
            </a:extLst>
          </p:cNvPr>
          <p:cNvSpPr/>
          <p:nvPr/>
        </p:nvSpPr>
        <p:spPr>
          <a:xfrm>
            <a:off x="6409509" y="1497874"/>
            <a:ext cx="1856460" cy="1063538"/>
          </a:xfrm>
          <a:custGeom>
            <a:avLst/>
            <a:gdLst>
              <a:gd name="connsiteX0" fmla="*/ 1184365 w 1856460"/>
              <a:gd name="connsiteY0" fmla="*/ 635726 h 1063538"/>
              <a:gd name="connsiteX1" fmla="*/ 1236617 w 1856460"/>
              <a:gd name="connsiteY1" fmla="*/ 627017 h 1063538"/>
              <a:gd name="connsiteX2" fmla="*/ 1349828 w 1856460"/>
              <a:gd name="connsiteY2" fmla="*/ 574766 h 1063538"/>
              <a:gd name="connsiteX3" fmla="*/ 1532708 w 1856460"/>
              <a:gd name="connsiteY3" fmla="*/ 409303 h 1063538"/>
              <a:gd name="connsiteX4" fmla="*/ 1584960 w 1856460"/>
              <a:gd name="connsiteY4" fmla="*/ 296092 h 1063538"/>
              <a:gd name="connsiteX5" fmla="*/ 1602377 w 1856460"/>
              <a:gd name="connsiteY5" fmla="*/ 226423 h 1063538"/>
              <a:gd name="connsiteX6" fmla="*/ 1524000 w 1856460"/>
              <a:gd name="connsiteY6" fmla="*/ 130629 h 1063538"/>
              <a:gd name="connsiteX7" fmla="*/ 1384662 w 1856460"/>
              <a:gd name="connsiteY7" fmla="*/ 139337 h 1063538"/>
              <a:gd name="connsiteX8" fmla="*/ 914400 w 1856460"/>
              <a:gd name="connsiteY8" fmla="*/ 348343 h 1063538"/>
              <a:gd name="connsiteX9" fmla="*/ 757645 w 1856460"/>
              <a:gd name="connsiteY9" fmla="*/ 426720 h 1063538"/>
              <a:gd name="connsiteX10" fmla="*/ 635725 w 1856460"/>
              <a:gd name="connsiteY10" fmla="*/ 452846 h 1063538"/>
              <a:gd name="connsiteX11" fmla="*/ 374468 w 1856460"/>
              <a:gd name="connsiteY11" fmla="*/ 339635 h 1063538"/>
              <a:gd name="connsiteX12" fmla="*/ 357051 w 1856460"/>
              <a:gd name="connsiteY12" fmla="*/ 269966 h 1063538"/>
              <a:gd name="connsiteX13" fmla="*/ 374468 w 1856460"/>
              <a:gd name="connsiteY13" fmla="*/ 182880 h 1063538"/>
              <a:gd name="connsiteX14" fmla="*/ 539931 w 1856460"/>
              <a:gd name="connsiteY14" fmla="*/ 60960 h 1063538"/>
              <a:gd name="connsiteX15" fmla="*/ 748937 w 1856460"/>
              <a:gd name="connsiteY15" fmla="*/ 78377 h 1063538"/>
              <a:gd name="connsiteX16" fmla="*/ 818605 w 1856460"/>
              <a:gd name="connsiteY16" fmla="*/ 121920 h 1063538"/>
              <a:gd name="connsiteX17" fmla="*/ 914400 w 1856460"/>
              <a:gd name="connsiteY17" fmla="*/ 217715 h 1063538"/>
              <a:gd name="connsiteX18" fmla="*/ 905691 w 1856460"/>
              <a:gd name="connsiteY18" fmla="*/ 383177 h 1063538"/>
              <a:gd name="connsiteX19" fmla="*/ 827314 w 1856460"/>
              <a:gd name="connsiteY19" fmla="*/ 409303 h 1063538"/>
              <a:gd name="connsiteX20" fmla="*/ 1193074 w 1856460"/>
              <a:gd name="connsiteY20" fmla="*/ 365760 h 1063538"/>
              <a:gd name="connsiteX21" fmla="*/ 1680754 w 1856460"/>
              <a:gd name="connsiteY21" fmla="*/ 531223 h 1063538"/>
              <a:gd name="connsiteX22" fmla="*/ 1767840 w 1856460"/>
              <a:gd name="connsiteY22" fmla="*/ 557349 h 1063538"/>
              <a:gd name="connsiteX23" fmla="*/ 1811382 w 1856460"/>
              <a:gd name="connsiteY23" fmla="*/ 531223 h 1063538"/>
              <a:gd name="connsiteX24" fmla="*/ 1793965 w 1856460"/>
              <a:gd name="connsiteY24" fmla="*/ 156755 h 1063538"/>
              <a:gd name="connsiteX25" fmla="*/ 1428205 w 1856460"/>
              <a:gd name="connsiteY25" fmla="*/ 0 h 1063538"/>
              <a:gd name="connsiteX26" fmla="*/ 1341120 w 1856460"/>
              <a:gd name="connsiteY26" fmla="*/ 17417 h 1063538"/>
              <a:gd name="connsiteX27" fmla="*/ 1297577 w 1856460"/>
              <a:gd name="connsiteY27" fmla="*/ 496389 h 1063538"/>
              <a:gd name="connsiteX28" fmla="*/ 1341120 w 1856460"/>
              <a:gd name="connsiteY28" fmla="*/ 583475 h 1063538"/>
              <a:gd name="connsiteX29" fmla="*/ 1349828 w 1856460"/>
              <a:gd name="connsiteY29" fmla="*/ 522515 h 1063538"/>
              <a:gd name="connsiteX30" fmla="*/ 1219200 w 1856460"/>
              <a:gd name="connsiteY30" fmla="*/ 165463 h 1063538"/>
              <a:gd name="connsiteX31" fmla="*/ 1193074 w 1856460"/>
              <a:gd name="connsiteY31" fmla="*/ 130629 h 1063538"/>
              <a:gd name="connsiteX32" fmla="*/ 1149531 w 1856460"/>
              <a:gd name="connsiteY32" fmla="*/ 43543 h 1063538"/>
              <a:gd name="connsiteX33" fmla="*/ 1123405 w 1856460"/>
              <a:gd name="connsiteY33" fmla="*/ 0 h 1063538"/>
              <a:gd name="connsiteX34" fmla="*/ 923108 w 1856460"/>
              <a:gd name="connsiteY34" fmla="*/ 226423 h 1063538"/>
              <a:gd name="connsiteX35" fmla="*/ 818605 w 1856460"/>
              <a:gd name="connsiteY35" fmla="*/ 409303 h 1063538"/>
              <a:gd name="connsiteX36" fmla="*/ 792480 w 1856460"/>
              <a:gd name="connsiteY36" fmla="*/ 444137 h 1063538"/>
              <a:gd name="connsiteX37" fmla="*/ 1236617 w 1856460"/>
              <a:gd name="connsiteY37" fmla="*/ 661852 h 1063538"/>
              <a:gd name="connsiteX38" fmla="*/ 1358537 w 1856460"/>
              <a:gd name="connsiteY38" fmla="*/ 714103 h 1063538"/>
              <a:gd name="connsiteX39" fmla="*/ 1288868 w 1856460"/>
              <a:gd name="connsiteY39" fmla="*/ 775063 h 1063538"/>
              <a:gd name="connsiteX40" fmla="*/ 896982 w 1856460"/>
              <a:gd name="connsiteY40" fmla="*/ 644435 h 1063538"/>
              <a:gd name="connsiteX41" fmla="*/ 748937 w 1856460"/>
              <a:gd name="connsiteY41" fmla="*/ 548640 h 1063538"/>
              <a:gd name="connsiteX42" fmla="*/ 644434 w 1856460"/>
              <a:gd name="connsiteY42" fmla="*/ 566057 h 1063538"/>
              <a:gd name="connsiteX43" fmla="*/ 513805 w 1856460"/>
              <a:gd name="connsiteY43" fmla="*/ 609600 h 1063538"/>
              <a:gd name="connsiteX44" fmla="*/ 452845 w 1856460"/>
              <a:gd name="connsiteY44" fmla="*/ 618309 h 1063538"/>
              <a:gd name="connsiteX45" fmla="*/ 470262 w 1856460"/>
              <a:gd name="connsiteY45" fmla="*/ 592183 h 1063538"/>
              <a:gd name="connsiteX46" fmla="*/ 627017 w 1856460"/>
              <a:gd name="connsiteY46" fmla="*/ 583475 h 1063538"/>
              <a:gd name="connsiteX47" fmla="*/ 661851 w 1856460"/>
              <a:gd name="connsiteY47" fmla="*/ 574766 h 1063538"/>
              <a:gd name="connsiteX48" fmla="*/ 374468 w 1856460"/>
              <a:gd name="connsiteY48" fmla="*/ 513806 h 1063538"/>
              <a:gd name="connsiteX49" fmla="*/ 296091 w 1856460"/>
              <a:gd name="connsiteY49" fmla="*/ 531223 h 1063538"/>
              <a:gd name="connsiteX50" fmla="*/ 278674 w 1856460"/>
              <a:gd name="connsiteY50" fmla="*/ 627017 h 1063538"/>
              <a:gd name="connsiteX51" fmla="*/ 235131 w 1856460"/>
              <a:gd name="connsiteY51" fmla="*/ 644435 h 1063538"/>
              <a:gd name="connsiteX52" fmla="*/ 26125 w 1856460"/>
              <a:gd name="connsiteY52" fmla="*/ 714103 h 1063538"/>
              <a:gd name="connsiteX53" fmla="*/ 52251 w 1856460"/>
              <a:gd name="connsiteY53" fmla="*/ 775063 h 1063538"/>
              <a:gd name="connsiteX54" fmla="*/ 43542 w 1856460"/>
              <a:gd name="connsiteY54" fmla="*/ 722812 h 1063538"/>
              <a:gd name="connsiteX55" fmla="*/ 0 w 1856460"/>
              <a:gd name="connsiteY55" fmla="*/ 740229 h 1063538"/>
              <a:gd name="connsiteX56" fmla="*/ 8708 w 1856460"/>
              <a:gd name="connsiteY56" fmla="*/ 1053737 h 1063538"/>
              <a:gd name="connsiteX57" fmla="*/ 0 w 1856460"/>
              <a:gd name="connsiteY57" fmla="*/ 870857 h 106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56460" h="1063538">
                <a:moveTo>
                  <a:pt x="1184365" y="635726"/>
                </a:moveTo>
                <a:cubicBezTo>
                  <a:pt x="1201782" y="632823"/>
                  <a:pt x="1220048" y="633121"/>
                  <a:pt x="1236617" y="627017"/>
                </a:cubicBezTo>
                <a:cubicBezTo>
                  <a:pt x="1275617" y="612649"/>
                  <a:pt x="1314583" y="596794"/>
                  <a:pt x="1349828" y="574766"/>
                </a:cubicBezTo>
                <a:cubicBezTo>
                  <a:pt x="1411678" y="536110"/>
                  <a:pt x="1481840" y="460171"/>
                  <a:pt x="1532708" y="409303"/>
                </a:cubicBezTo>
                <a:cubicBezTo>
                  <a:pt x="1550125" y="371566"/>
                  <a:pt x="1570164" y="334932"/>
                  <a:pt x="1584960" y="296092"/>
                </a:cubicBezTo>
                <a:cubicBezTo>
                  <a:pt x="1593482" y="273723"/>
                  <a:pt x="1610652" y="248885"/>
                  <a:pt x="1602377" y="226423"/>
                </a:cubicBezTo>
                <a:cubicBezTo>
                  <a:pt x="1588114" y="187710"/>
                  <a:pt x="1550126" y="162560"/>
                  <a:pt x="1524000" y="130629"/>
                </a:cubicBezTo>
                <a:cubicBezTo>
                  <a:pt x="1477554" y="133532"/>
                  <a:pt x="1429740" y="127778"/>
                  <a:pt x="1384662" y="139337"/>
                </a:cubicBezTo>
                <a:cubicBezTo>
                  <a:pt x="1281060" y="165902"/>
                  <a:pt x="984265" y="309530"/>
                  <a:pt x="914400" y="348343"/>
                </a:cubicBezTo>
                <a:cubicBezTo>
                  <a:pt x="872646" y="371540"/>
                  <a:pt x="804392" y="412493"/>
                  <a:pt x="757645" y="426720"/>
                </a:cubicBezTo>
                <a:cubicBezTo>
                  <a:pt x="717883" y="438821"/>
                  <a:pt x="676365" y="444137"/>
                  <a:pt x="635725" y="452846"/>
                </a:cubicBezTo>
                <a:cubicBezTo>
                  <a:pt x="500735" y="423500"/>
                  <a:pt x="437308" y="451350"/>
                  <a:pt x="374468" y="339635"/>
                </a:cubicBezTo>
                <a:cubicBezTo>
                  <a:pt x="362732" y="318771"/>
                  <a:pt x="362857" y="293189"/>
                  <a:pt x="357051" y="269966"/>
                </a:cubicBezTo>
                <a:cubicBezTo>
                  <a:pt x="362857" y="240937"/>
                  <a:pt x="363196" y="210254"/>
                  <a:pt x="374468" y="182880"/>
                </a:cubicBezTo>
                <a:cubicBezTo>
                  <a:pt x="407112" y="103601"/>
                  <a:pt x="463561" y="99145"/>
                  <a:pt x="539931" y="60960"/>
                </a:cubicBezTo>
                <a:cubicBezTo>
                  <a:pt x="609600" y="66766"/>
                  <a:pt x="680642" y="63437"/>
                  <a:pt x="748937" y="78377"/>
                </a:cubicBezTo>
                <a:cubicBezTo>
                  <a:pt x="775690" y="84229"/>
                  <a:pt x="796521" y="105725"/>
                  <a:pt x="818605" y="121920"/>
                </a:cubicBezTo>
                <a:cubicBezTo>
                  <a:pt x="875687" y="163780"/>
                  <a:pt x="875341" y="168892"/>
                  <a:pt x="914400" y="217715"/>
                </a:cubicBezTo>
                <a:cubicBezTo>
                  <a:pt x="926358" y="271525"/>
                  <a:pt x="953135" y="331780"/>
                  <a:pt x="905691" y="383177"/>
                </a:cubicBezTo>
                <a:cubicBezTo>
                  <a:pt x="887012" y="403413"/>
                  <a:pt x="853440" y="400594"/>
                  <a:pt x="827314" y="409303"/>
                </a:cubicBezTo>
                <a:cubicBezTo>
                  <a:pt x="698758" y="345025"/>
                  <a:pt x="511874" y="258905"/>
                  <a:pt x="1193074" y="365760"/>
                </a:cubicBezTo>
                <a:cubicBezTo>
                  <a:pt x="1362662" y="392362"/>
                  <a:pt x="1517901" y="476939"/>
                  <a:pt x="1680754" y="531223"/>
                </a:cubicBezTo>
                <a:cubicBezTo>
                  <a:pt x="1709506" y="540807"/>
                  <a:pt x="1738811" y="548640"/>
                  <a:pt x="1767840" y="557349"/>
                </a:cubicBezTo>
                <a:cubicBezTo>
                  <a:pt x="1782354" y="548640"/>
                  <a:pt x="1803812" y="546362"/>
                  <a:pt x="1811382" y="531223"/>
                </a:cubicBezTo>
                <a:cubicBezTo>
                  <a:pt x="1870576" y="412834"/>
                  <a:pt x="1878028" y="273843"/>
                  <a:pt x="1793965" y="156755"/>
                </a:cubicBezTo>
                <a:cubicBezTo>
                  <a:pt x="1716056" y="48238"/>
                  <a:pt x="1542514" y="27216"/>
                  <a:pt x="1428205" y="0"/>
                </a:cubicBezTo>
                <a:cubicBezTo>
                  <a:pt x="1399177" y="5806"/>
                  <a:pt x="1364236" y="-1076"/>
                  <a:pt x="1341120" y="17417"/>
                </a:cubicBezTo>
                <a:cubicBezTo>
                  <a:pt x="1179254" y="146910"/>
                  <a:pt x="1260208" y="305810"/>
                  <a:pt x="1297577" y="496389"/>
                </a:cubicBezTo>
                <a:cubicBezTo>
                  <a:pt x="1303822" y="528238"/>
                  <a:pt x="1326606" y="554446"/>
                  <a:pt x="1341120" y="583475"/>
                </a:cubicBezTo>
                <a:cubicBezTo>
                  <a:pt x="1344023" y="563155"/>
                  <a:pt x="1353746" y="542664"/>
                  <a:pt x="1349828" y="522515"/>
                </a:cubicBezTo>
                <a:cubicBezTo>
                  <a:pt x="1311210" y="323906"/>
                  <a:pt x="1304870" y="302535"/>
                  <a:pt x="1219200" y="165463"/>
                </a:cubicBezTo>
                <a:cubicBezTo>
                  <a:pt x="1211507" y="153155"/>
                  <a:pt x="1200866" y="142874"/>
                  <a:pt x="1193074" y="130629"/>
                </a:cubicBezTo>
                <a:cubicBezTo>
                  <a:pt x="1074268" y="-56066"/>
                  <a:pt x="1196792" y="138063"/>
                  <a:pt x="1149531" y="43543"/>
                </a:cubicBezTo>
                <a:cubicBezTo>
                  <a:pt x="1141961" y="28404"/>
                  <a:pt x="1132114" y="14514"/>
                  <a:pt x="1123405" y="0"/>
                </a:cubicBezTo>
                <a:cubicBezTo>
                  <a:pt x="1027771" y="101260"/>
                  <a:pt x="989264" y="130196"/>
                  <a:pt x="923108" y="226423"/>
                </a:cubicBezTo>
                <a:cubicBezTo>
                  <a:pt x="865872" y="309674"/>
                  <a:pt x="878427" y="307605"/>
                  <a:pt x="818605" y="409303"/>
                </a:cubicBezTo>
                <a:cubicBezTo>
                  <a:pt x="811246" y="421813"/>
                  <a:pt x="801188" y="432526"/>
                  <a:pt x="792480" y="444137"/>
                </a:cubicBezTo>
                <a:cubicBezTo>
                  <a:pt x="940526" y="516709"/>
                  <a:pt x="1092489" y="581781"/>
                  <a:pt x="1236617" y="661852"/>
                </a:cubicBezTo>
                <a:cubicBezTo>
                  <a:pt x="1327933" y="712583"/>
                  <a:pt x="1285688" y="699534"/>
                  <a:pt x="1358537" y="714103"/>
                </a:cubicBezTo>
                <a:cubicBezTo>
                  <a:pt x="1335314" y="734423"/>
                  <a:pt x="1319436" y="770847"/>
                  <a:pt x="1288868" y="775063"/>
                </a:cubicBezTo>
                <a:cubicBezTo>
                  <a:pt x="1156101" y="793376"/>
                  <a:pt x="1000142" y="706331"/>
                  <a:pt x="896982" y="644435"/>
                </a:cubicBezTo>
                <a:cubicBezTo>
                  <a:pt x="696972" y="524429"/>
                  <a:pt x="880381" y="592455"/>
                  <a:pt x="748937" y="548640"/>
                </a:cubicBezTo>
                <a:cubicBezTo>
                  <a:pt x="714103" y="554446"/>
                  <a:pt x="678991" y="558782"/>
                  <a:pt x="644434" y="566057"/>
                </a:cubicBezTo>
                <a:cubicBezTo>
                  <a:pt x="526144" y="590961"/>
                  <a:pt x="642557" y="575266"/>
                  <a:pt x="513805" y="609600"/>
                </a:cubicBezTo>
                <a:cubicBezTo>
                  <a:pt x="493972" y="614889"/>
                  <a:pt x="473165" y="615406"/>
                  <a:pt x="452845" y="618309"/>
                </a:cubicBezTo>
                <a:cubicBezTo>
                  <a:pt x="458651" y="609600"/>
                  <a:pt x="459999" y="594236"/>
                  <a:pt x="470262" y="592183"/>
                </a:cubicBezTo>
                <a:cubicBezTo>
                  <a:pt x="521578" y="581920"/>
                  <a:pt x="574900" y="588213"/>
                  <a:pt x="627017" y="583475"/>
                </a:cubicBezTo>
                <a:cubicBezTo>
                  <a:pt x="638937" y="582391"/>
                  <a:pt x="650240" y="577669"/>
                  <a:pt x="661851" y="574766"/>
                </a:cubicBezTo>
                <a:cubicBezTo>
                  <a:pt x="557817" y="544168"/>
                  <a:pt x="483936" y="513806"/>
                  <a:pt x="374468" y="513806"/>
                </a:cubicBezTo>
                <a:cubicBezTo>
                  <a:pt x="347705" y="513806"/>
                  <a:pt x="322217" y="525417"/>
                  <a:pt x="296091" y="531223"/>
                </a:cubicBezTo>
                <a:cubicBezTo>
                  <a:pt x="290285" y="563154"/>
                  <a:pt x="294061" y="598441"/>
                  <a:pt x="278674" y="627017"/>
                </a:cubicBezTo>
                <a:cubicBezTo>
                  <a:pt x="271263" y="640781"/>
                  <a:pt x="249910" y="639339"/>
                  <a:pt x="235131" y="644435"/>
                </a:cubicBezTo>
                <a:cubicBezTo>
                  <a:pt x="165706" y="668375"/>
                  <a:pt x="95794" y="690880"/>
                  <a:pt x="26125" y="714103"/>
                </a:cubicBezTo>
                <a:cubicBezTo>
                  <a:pt x="34834" y="734423"/>
                  <a:pt x="32478" y="765176"/>
                  <a:pt x="52251" y="775063"/>
                </a:cubicBezTo>
                <a:cubicBezTo>
                  <a:pt x="68044" y="782960"/>
                  <a:pt x="58234" y="732606"/>
                  <a:pt x="43542" y="722812"/>
                </a:cubicBezTo>
                <a:cubicBezTo>
                  <a:pt x="30535" y="714141"/>
                  <a:pt x="14514" y="734423"/>
                  <a:pt x="0" y="740229"/>
                </a:cubicBezTo>
                <a:cubicBezTo>
                  <a:pt x="2903" y="844732"/>
                  <a:pt x="8708" y="949194"/>
                  <a:pt x="8708" y="1053737"/>
                </a:cubicBezTo>
                <a:cubicBezTo>
                  <a:pt x="8708" y="1114766"/>
                  <a:pt x="0" y="870857"/>
                  <a:pt x="0" y="870857"/>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17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DC6D-B965-113A-5F10-28C571C03462}"/>
              </a:ext>
            </a:extLst>
          </p:cNvPr>
          <p:cNvSpPr>
            <a:spLocks noGrp="1"/>
          </p:cNvSpPr>
          <p:nvPr>
            <p:ph type="title"/>
          </p:nvPr>
        </p:nvSpPr>
        <p:spPr/>
        <p:txBody>
          <a:bodyPr/>
          <a:lstStyle/>
          <a:p>
            <a:r>
              <a:rPr lang="en-US" sz="2800" noProof="0" dirty="0"/>
              <a:t>Nature of Software – Defining Software</a:t>
            </a:r>
            <a:endParaRPr lang="en-VN" sz="3200" dirty="0"/>
          </a:p>
        </p:txBody>
      </p:sp>
      <p:sp>
        <p:nvSpPr>
          <p:cNvPr id="3" name="Content Placeholder 2">
            <a:extLst>
              <a:ext uri="{FF2B5EF4-FFF2-40B4-BE49-F238E27FC236}">
                <a16:creationId xmlns:a16="http://schemas.microsoft.com/office/drawing/2014/main" id="{86097AEF-3DC5-7E4D-8BF4-667027E4A826}"/>
              </a:ext>
            </a:extLst>
          </p:cNvPr>
          <p:cNvSpPr>
            <a:spLocks noGrp="1"/>
          </p:cNvSpPr>
          <p:nvPr>
            <p:ph idx="1"/>
          </p:nvPr>
        </p:nvSpPr>
        <p:spPr/>
        <p:txBody>
          <a:bodyPr/>
          <a:lstStyle/>
          <a:p>
            <a:pPr marL="0" indent="0">
              <a:lnSpc>
                <a:spcPct val="150000"/>
              </a:lnSpc>
              <a:spcBef>
                <a:spcPct val="50000"/>
              </a:spcBef>
              <a:buNone/>
            </a:pPr>
            <a:r>
              <a:rPr lang="en-US" altLang="en-US" sz="2000" i="1" noProof="0" dirty="0">
                <a:solidFill>
                  <a:schemeClr val="tx1"/>
                </a:solidFill>
              </a:rPr>
              <a:t>Software is:</a:t>
            </a:r>
          </a:p>
          <a:p>
            <a:pPr>
              <a:lnSpc>
                <a:spcPct val="150000"/>
              </a:lnSpc>
              <a:spcBef>
                <a:spcPts val="1000"/>
              </a:spcBef>
              <a:spcAft>
                <a:spcPts val="0"/>
              </a:spcAft>
              <a:buFont typeface="Wingdings" pitchFamily="2" charset="2"/>
              <a:buChar char="Ø"/>
            </a:pPr>
            <a:r>
              <a:rPr lang="en-US" altLang="en-US" sz="2000" i="1" noProof="0" dirty="0">
                <a:solidFill>
                  <a:schemeClr val="tx1"/>
                </a:solidFill>
              </a:rPr>
              <a:t> Instructions (computer programs) that when executed provide desired features, function, and performance;</a:t>
            </a:r>
          </a:p>
          <a:p>
            <a:pPr>
              <a:lnSpc>
                <a:spcPct val="150000"/>
              </a:lnSpc>
              <a:spcBef>
                <a:spcPts val="1000"/>
              </a:spcBef>
              <a:spcAft>
                <a:spcPts val="0"/>
              </a:spcAft>
              <a:buFont typeface="Wingdings" pitchFamily="2" charset="2"/>
              <a:buChar char="Ø"/>
            </a:pPr>
            <a:r>
              <a:rPr lang="en-US" altLang="en-US" sz="2000" i="1" noProof="0" dirty="0">
                <a:solidFill>
                  <a:schemeClr val="tx1"/>
                </a:solidFill>
              </a:rPr>
              <a:t> Data structures that enable the programs to adequately manipulate information.</a:t>
            </a:r>
          </a:p>
          <a:p>
            <a:pPr>
              <a:lnSpc>
                <a:spcPct val="150000"/>
              </a:lnSpc>
              <a:spcBef>
                <a:spcPts val="1000"/>
              </a:spcBef>
              <a:spcAft>
                <a:spcPts val="0"/>
              </a:spcAft>
              <a:buFont typeface="Wingdings" pitchFamily="2" charset="2"/>
              <a:buChar char="Ø"/>
            </a:pPr>
            <a:r>
              <a:rPr lang="en-US" altLang="en-US" sz="2000" i="1" dirty="0">
                <a:solidFill>
                  <a:schemeClr val="tx1"/>
                </a:solidFill>
              </a:rPr>
              <a:t> D</a:t>
            </a:r>
            <a:r>
              <a:rPr lang="en-US" altLang="en-US" sz="2000" i="1" noProof="0" dirty="0" err="1">
                <a:solidFill>
                  <a:schemeClr val="tx1"/>
                </a:solidFill>
              </a:rPr>
              <a:t>ocumentation</a:t>
            </a:r>
            <a:r>
              <a:rPr lang="en-US" altLang="en-US" sz="2000" i="1" noProof="0" dirty="0">
                <a:solidFill>
                  <a:schemeClr val="tx1"/>
                </a:solidFill>
              </a:rPr>
              <a:t> that describes the operation and use of the programs.</a:t>
            </a:r>
            <a:endParaRPr lang="en-US" altLang="en-US" sz="2000" noProof="0" dirty="0">
              <a:solidFill>
                <a:schemeClr val="tx1"/>
              </a:solidFill>
            </a:endParaRPr>
          </a:p>
          <a:p>
            <a:pPr marL="0" indent="0">
              <a:lnSpc>
                <a:spcPct val="150000"/>
              </a:lnSpc>
              <a:buNone/>
            </a:pPr>
            <a:endParaRPr lang="en-VN" dirty="0"/>
          </a:p>
        </p:txBody>
      </p:sp>
      <p:sp>
        <p:nvSpPr>
          <p:cNvPr id="4" name="Slide Number Placeholder 3">
            <a:extLst>
              <a:ext uri="{FF2B5EF4-FFF2-40B4-BE49-F238E27FC236}">
                <a16:creationId xmlns:a16="http://schemas.microsoft.com/office/drawing/2014/main" id="{4D71F4F5-8B53-BB6F-37FE-319B77D7964A}"/>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30</a:t>
            </a:fld>
            <a:endParaRPr lang="vi"/>
          </a:p>
        </p:txBody>
      </p:sp>
    </p:spTree>
    <p:extLst>
      <p:ext uri="{BB962C8B-B14F-4D97-AF65-F5344CB8AC3E}">
        <p14:creationId xmlns:p14="http://schemas.microsoft.com/office/powerpoint/2010/main" val="1110352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3A15-86AC-F5B4-834C-A5BBBDCB751A}"/>
              </a:ext>
            </a:extLst>
          </p:cNvPr>
          <p:cNvSpPr>
            <a:spLocks noGrp="1"/>
          </p:cNvSpPr>
          <p:nvPr>
            <p:ph type="title"/>
          </p:nvPr>
        </p:nvSpPr>
        <p:spPr>
          <a:xfrm>
            <a:off x="590550" y="215518"/>
            <a:ext cx="8553449" cy="575693"/>
          </a:xfrm>
        </p:spPr>
        <p:txBody>
          <a:bodyPr/>
          <a:lstStyle/>
          <a:p>
            <a:r>
              <a:rPr lang="en-US" sz="2800" dirty="0"/>
              <a:t>Example – Library Management System</a:t>
            </a:r>
          </a:p>
        </p:txBody>
      </p:sp>
      <p:pic>
        <p:nvPicPr>
          <p:cNvPr id="6" name="Content Placeholder 5" descr="A screen shot of a computer program&#10;&#10;Description automatically generated">
            <a:extLst>
              <a:ext uri="{FF2B5EF4-FFF2-40B4-BE49-F238E27FC236}">
                <a16:creationId xmlns:a16="http://schemas.microsoft.com/office/drawing/2014/main" id="{1BCEB169-6FD5-C2B0-8C92-AE0F2E679590}"/>
              </a:ext>
            </a:extLst>
          </p:cNvPr>
          <p:cNvPicPr>
            <a:picLocks noGrp="1" noChangeAspect="1"/>
          </p:cNvPicPr>
          <p:nvPr>
            <p:ph idx="1"/>
          </p:nvPr>
        </p:nvPicPr>
        <p:blipFill>
          <a:blip r:embed="rId2"/>
          <a:stretch>
            <a:fillRect/>
          </a:stretch>
        </p:blipFill>
        <p:spPr>
          <a:xfrm>
            <a:off x="361313" y="1057107"/>
            <a:ext cx="3267848" cy="3613150"/>
          </a:xfrm>
        </p:spPr>
      </p:pic>
      <p:sp>
        <p:nvSpPr>
          <p:cNvPr id="4" name="Slide Number Placeholder 3">
            <a:extLst>
              <a:ext uri="{FF2B5EF4-FFF2-40B4-BE49-F238E27FC236}">
                <a16:creationId xmlns:a16="http://schemas.microsoft.com/office/drawing/2014/main" id="{2B21A148-E168-C06D-CBB3-D6907284E4AD}"/>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31</a:t>
            </a:fld>
            <a:endParaRPr lang="vi"/>
          </a:p>
        </p:txBody>
      </p:sp>
      <p:pic>
        <p:nvPicPr>
          <p:cNvPr id="8" name="Picture 7" descr="A screenshot of a computer&#10;&#10;Description automatically generated">
            <a:extLst>
              <a:ext uri="{FF2B5EF4-FFF2-40B4-BE49-F238E27FC236}">
                <a16:creationId xmlns:a16="http://schemas.microsoft.com/office/drawing/2014/main" id="{690A6A11-CC87-FC4F-6091-255665BF2B39}"/>
              </a:ext>
            </a:extLst>
          </p:cNvPr>
          <p:cNvPicPr>
            <a:picLocks noChangeAspect="1"/>
          </p:cNvPicPr>
          <p:nvPr/>
        </p:nvPicPr>
        <p:blipFill>
          <a:blip r:embed="rId3"/>
          <a:stretch>
            <a:fillRect/>
          </a:stretch>
        </p:blipFill>
        <p:spPr>
          <a:xfrm>
            <a:off x="3723540" y="1206999"/>
            <a:ext cx="5283300" cy="3313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8798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BC00-191F-280B-1613-467D46019C42}"/>
              </a:ext>
            </a:extLst>
          </p:cNvPr>
          <p:cNvSpPr>
            <a:spLocks noGrp="1"/>
          </p:cNvSpPr>
          <p:nvPr>
            <p:ph type="title"/>
          </p:nvPr>
        </p:nvSpPr>
        <p:spPr/>
        <p:txBody>
          <a:bodyPr/>
          <a:lstStyle/>
          <a:p>
            <a:r>
              <a:rPr lang="en-US" noProof="0" dirty="0"/>
              <a:t>What is Software?</a:t>
            </a:r>
            <a:endParaRPr lang="en-VN" dirty="0"/>
          </a:p>
        </p:txBody>
      </p:sp>
      <p:sp>
        <p:nvSpPr>
          <p:cNvPr id="3" name="Content Placeholder 2">
            <a:extLst>
              <a:ext uri="{FF2B5EF4-FFF2-40B4-BE49-F238E27FC236}">
                <a16:creationId xmlns:a16="http://schemas.microsoft.com/office/drawing/2014/main" id="{C9C8257D-36CC-D86E-79D9-1C24809774F4}"/>
              </a:ext>
            </a:extLst>
          </p:cNvPr>
          <p:cNvSpPr>
            <a:spLocks noGrp="1"/>
          </p:cNvSpPr>
          <p:nvPr>
            <p:ph idx="1"/>
          </p:nvPr>
        </p:nvSpPr>
        <p:spPr/>
        <p:txBody>
          <a:bodyPr/>
          <a:lstStyle/>
          <a:p>
            <a:pPr algn="just">
              <a:lnSpc>
                <a:spcPct val="150000"/>
              </a:lnSpc>
              <a:spcBef>
                <a:spcPts val="1000"/>
              </a:spcBef>
              <a:spcAft>
                <a:spcPts val="0"/>
              </a:spcAft>
              <a:buFont typeface="Wingdings" pitchFamily="2" charset="2"/>
              <a:buChar char="Ø"/>
            </a:pPr>
            <a:r>
              <a:rPr lang="en-US" altLang="en-US" sz="2000" i="1" noProof="0" dirty="0"/>
              <a:t> </a:t>
            </a:r>
            <a:r>
              <a:rPr lang="en-US" altLang="en-US" sz="2000" noProof="0" dirty="0"/>
              <a:t>Software is developed or engineered it is not manufactured in the classical sense.</a:t>
            </a:r>
          </a:p>
          <a:p>
            <a:pPr algn="just">
              <a:lnSpc>
                <a:spcPct val="150000"/>
              </a:lnSpc>
              <a:spcBef>
                <a:spcPts val="1000"/>
              </a:spcBef>
              <a:spcAft>
                <a:spcPts val="0"/>
              </a:spcAft>
              <a:buFont typeface="Wingdings" pitchFamily="2" charset="2"/>
              <a:buChar char="Ø"/>
            </a:pPr>
            <a:r>
              <a:rPr lang="en-US" altLang="en-US" sz="2000" noProof="0" dirty="0"/>
              <a:t> Software doesn't "wear out“ but is does deteriorate.</a:t>
            </a:r>
          </a:p>
          <a:p>
            <a:pPr algn="just">
              <a:lnSpc>
                <a:spcPct val="150000"/>
              </a:lnSpc>
              <a:spcBef>
                <a:spcPts val="1000"/>
              </a:spcBef>
              <a:spcAft>
                <a:spcPts val="0"/>
              </a:spcAft>
              <a:buFont typeface="Wingdings" pitchFamily="2" charset="2"/>
              <a:buChar char="Ø"/>
            </a:pPr>
            <a:r>
              <a:rPr lang="en-US" altLang="en-US" sz="2000" noProof="0" dirty="0"/>
              <a:t> Although the industry is moving toward component-based construction, most software continues to be custom-built.</a:t>
            </a:r>
          </a:p>
        </p:txBody>
      </p:sp>
      <p:sp>
        <p:nvSpPr>
          <p:cNvPr id="4" name="Slide Number Placeholder 3">
            <a:extLst>
              <a:ext uri="{FF2B5EF4-FFF2-40B4-BE49-F238E27FC236}">
                <a16:creationId xmlns:a16="http://schemas.microsoft.com/office/drawing/2014/main" id="{923D7ED7-5958-EC0E-71DE-B73C24C273A3}"/>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32</a:t>
            </a:fld>
            <a:endParaRPr lang="vi"/>
          </a:p>
        </p:txBody>
      </p:sp>
    </p:spTree>
    <p:extLst>
      <p:ext uri="{BB962C8B-B14F-4D97-AF65-F5344CB8AC3E}">
        <p14:creationId xmlns:p14="http://schemas.microsoft.com/office/powerpoint/2010/main" val="2123396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40E64-044C-0489-AFD8-BFB9603FA753}"/>
              </a:ext>
            </a:extLst>
          </p:cNvPr>
          <p:cNvSpPr>
            <a:spLocks noGrp="1"/>
          </p:cNvSpPr>
          <p:nvPr>
            <p:ph type="title"/>
          </p:nvPr>
        </p:nvSpPr>
        <p:spPr/>
        <p:txBody>
          <a:bodyPr/>
          <a:lstStyle/>
          <a:p>
            <a:r>
              <a:rPr lang="en-VN" dirty="0"/>
              <a:t>Wear vs. Deterioration</a:t>
            </a:r>
          </a:p>
        </p:txBody>
      </p:sp>
      <p:sp>
        <p:nvSpPr>
          <p:cNvPr id="4" name="Slide Number Placeholder 3">
            <a:extLst>
              <a:ext uri="{FF2B5EF4-FFF2-40B4-BE49-F238E27FC236}">
                <a16:creationId xmlns:a16="http://schemas.microsoft.com/office/drawing/2014/main" id="{BBD4A805-2868-FD62-2C0C-78BC81364BB6}"/>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33</a:t>
            </a:fld>
            <a:endParaRPr lang="vi"/>
          </a:p>
        </p:txBody>
      </p:sp>
      <p:pic>
        <p:nvPicPr>
          <p:cNvPr id="5" name="Picture 4" descr="A graph showing wear versus deterioration is plotted for failure rate versus time.">
            <a:extLst>
              <a:ext uri="{FF2B5EF4-FFF2-40B4-BE49-F238E27FC236}">
                <a16:creationId xmlns:a16="http://schemas.microsoft.com/office/drawing/2014/main" id="{F386D23A-BAFE-069D-7E4C-4D93D61B8958}"/>
              </a:ext>
            </a:extLst>
          </p:cNvPr>
          <p:cNvPicPr>
            <a:picLocks noChangeAspect="1"/>
          </p:cNvPicPr>
          <p:nvPr/>
        </p:nvPicPr>
        <p:blipFill rotWithShape="1">
          <a:blip r:embed="rId3">
            <a:extLst>
              <a:ext uri="{28A0092B-C50C-407E-A947-70E740481C1C}">
                <a14:useLocalDpi xmlns:a14="http://schemas.microsoft.com/office/drawing/2010/main" val="0"/>
              </a:ext>
            </a:extLst>
          </a:blip>
          <a:srcRect t="5931"/>
          <a:stretch/>
        </p:blipFill>
        <p:spPr>
          <a:xfrm>
            <a:off x="4610100" y="1153717"/>
            <a:ext cx="4259753" cy="3097342"/>
          </a:xfrm>
          <a:prstGeom prst="rect">
            <a:avLst/>
          </a:prstGeom>
        </p:spPr>
      </p:pic>
      <p:pic>
        <p:nvPicPr>
          <p:cNvPr id="6" name="Picture 5" descr="A diagram of a baby age&#10;&#10;Description automatically generated with medium confidence">
            <a:extLst>
              <a:ext uri="{FF2B5EF4-FFF2-40B4-BE49-F238E27FC236}">
                <a16:creationId xmlns:a16="http://schemas.microsoft.com/office/drawing/2014/main" id="{3ECC3826-69F2-5995-7722-47F128EED0AA}"/>
              </a:ext>
            </a:extLst>
          </p:cNvPr>
          <p:cNvPicPr>
            <a:picLocks noChangeAspect="1"/>
          </p:cNvPicPr>
          <p:nvPr/>
        </p:nvPicPr>
        <p:blipFill>
          <a:blip r:embed="rId4"/>
          <a:stretch>
            <a:fillRect/>
          </a:stretch>
        </p:blipFill>
        <p:spPr>
          <a:xfrm>
            <a:off x="179611" y="1153717"/>
            <a:ext cx="4279060" cy="3097343"/>
          </a:xfrm>
          <a:prstGeom prst="rect">
            <a:avLst/>
          </a:prstGeom>
        </p:spPr>
      </p:pic>
      <p:sp>
        <p:nvSpPr>
          <p:cNvPr id="7" name="TextBox 6">
            <a:extLst>
              <a:ext uri="{FF2B5EF4-FFF2-40B4-BE49-F238E27FC236}">
                <a16:creationId xmlns:a16="http://schemas.microsoft.com/office/drawing/2014/main" id="{B982CD03-4B80-4566-6967-1C188ED15628}"/>
              </a:ext>
            </a:extLst>
          </p:cNvPr>
          <p:cNvSpPr txBox="1"/>
          <p:nvPr/>
        </p:nvSpPr>
        <p:spPr>
          <a:xfrm>
            <a:off x="1026827" y="4428900"/>
            <a:ext cx="2452082" cy="369332"/>
          </a:xfrm>
          <a:prstGeom prst="rect">
            <a:avLst/>
          </a:prstGeom>
          <a:noFill/>
        </p:spPr>
        <p:txBody>
          <a:bodyPr wrap="none" rtlCol="0">
            <a:spAutoFit/>
          </a:bodyPr>
          <a:lstStyle/>
          <a:p>
            <a:r>
              <a:rPr lang="en-US" dirty="0"/>
              <a:t>Hardware Failure Curve</a:t>
            </a:r>
          </a:p>
        </p:txBody>
      </p:sp>
      <p:sp>
        <p:nvSpPr>
          <p:cNvPr id="8" name="TextBox 7">
            <a:extLst>
              <a:ext uri="{FF2B5EF4-FFF2-40B4-BE49-F238E27FC236}">
                <a16:creationId xmlns:a16="http://schemas.microsoft.com/office/drawing/2014/main" id="{9C0A82A1-EB0E-DA9A-59E7-EAD7AFA70B2E}"/>
              </a:ext>
            </a:extLst>
          </p:cNvPr>
          <p:cNvSpPr txBox="1"/>
          <p:nvPr/>
        </p:nvSpPr>
        <p:spPr>
          <a:xfrm>
            <a:off x="5773712" y="4428900"/>
            <a:ext cx="2348143" cy="369332"/>
          </a:xfrm>
          <a:prstGeom prst="rect">
            <a:avLst/>
          </a:prstGeom>
          <a:noFill/>
        </p:spPr>
        <p:txBody>
          <a:bodyPr wrap="none" rtlCol="0">
            <a:spAutoFit/>
          </a:bodyPr>
          <a:lstStyle/>
          <a:p>
            <a:r>
              <a:rPr lang="en-US" dirty="0"/>
              <a:t>Software Failure Curve</a:t>
            </a:r>
          </a:p>
        </p:txBody>
      </p:sp>
    </p:spTree>
    <p:extLst>
      <p:ext uri="{BB962C8B-B14F-4D97-AF65-F5344CB8AC3E}">
        <p14:creationId xmlns:p14="http://schemas.microsoft.com/office/powerpoint/2010/main" val="1632480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93A86-F97C-F3B7-F184-44554C6F38D1}"/>
              </a:ext>
            </a:extLst>
          </p:cNvPr>
          <p:cNvSpPr>
            <a:spLocks noGrp="1"/>
          </p:cNvSpPr>
          <p:nvPr>
            <p:ph type="title"/>
          </p:nvPr>
        </p:nvSpPr>
        <p:spPr/>
        <p:txBody>
          <a:bodyPr/>
          <a:lstStyle/>
          <a:p>
            <a:r>
              <a:rPr lang="en-VN" dirty="0"/>
              <a:t>Software Application DOMAINS</a:t>
            </a:r>
          </a:p>
        </p:txBody>
      </p:sp>
      <p:sp>
        <p:nvSpPr>
          <p:cNvPr id="4" name="Slide Number Placeholder 3">
            <a:extLst>
              <a:ext uri="{FF2B5EF4-FFF2-40B4-BE49-F238E27FC236}">
                <a16:creationId xmlns:a16="http://schemas.microsoft.com/office/drawing/2014/main" id="{A73966EE-B597-855F-1304-8D60C44745DA}"/>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34</a:t>
            </a:fld>
            <a:endParaRPr lang="vi"/>
          </a:p>
        </p:txBody>
      </p:sp>
      <p:graphicFrame>
        <p:nvGraphicFramePr>
          <p:cNvPr id="6" name="Table 5">
            <a:extLst>
              <a:ext uri="{FF2B5EF4-FFF2-40B4-BE49-F238E27FC236}">
                <a16:creationId xmlns:a16="http://schemas.microsoft.com/office/drawing/2014/main" id="{C3E356AE-487A-ABDD-B135-A2A133A11253}"/>
              </a:ext>
            </a:extLst>
          </p:cNvPr>
          <p:cNvGraphicFramePr>
            <a:graphicFrameLocks noGrp="1"/>
          </p:cNvGraphicFramePr>
          <p:nvPr>
            <p:extLst>
              <p:ext uri="{D42A27DB-BD31-4B8C-83A1-F6EECF244321}">
                <p14:modId xmlns:p14="http://schemas.microsoft.com/office/powerpoint/2010/main" val="2563902566"/>
              </p:ext>
            </p:extLst>
          </p:nvPr>
        </p:nvGraphicFramePr>
        <p:xfrm>
          <a:off x="840075" y="932121"/>
          <a:ext cx="7540052" cy="4253150"/>
        </p:xfrm>
        <a:graphic>
          <a:graphicData uri="http://schemas.openxmlformats.org/drawingml/2006/table">
            <a:tbl>
              <a:tblPr firstRow="1" bandRow="1">
                <a:tableStyleId>{F056E7C5-3FDB-496C-870E-F5AFF5066406}</a:tableStyleId>
              </a:tblPr>
              <a:tblGrid>
                <a:gridCol w="4317462">
                  <a:extLst>
                    <a:ext uri="{9D8B030D-6E8A-4147-A177-3AD203B41FA5}">
                      <a16:colId xmlns:a16="http://schemas.microsoft.com/office/drawing/2014/main" val="685732739"/>
                    </a:ext>
                  </a:extLst>
                </a:gridCol>
                <a:gridCol w="3222590">
                  <a:extLst>
                    <a:ext uri="{9D8B030D-6E8A-4147-A177-3AD203B41FA5}">
                      <a16:colId xmlns:a16="http://schemas.microsoft.com/office/drawing/2014/main" val="2241335837"/>
                    </a:ext>
                  </a:extLst>
                </a:gridCol>
              </a:tblGrid>
              <a:tr h="60257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en-US" sz="1400" noProof="0" dirty="0"/>
                        <a:t>System software.</a:t>
                      </a:r>
                    </a:p>
                  </a:txBody>
                  <a:tcPr anchor="ctr"/>
                </a:tc>
                <a:tc>
                  <a:txBody>
                    <a:bodyPr/>
                    <a:lstStyle/>
                    <a:p>
                      <a:endParaRPr lang="en-US" dirty="0"/>
                    </a:p>
                    <a:p>
                      <a:endParaRPr lang="en-US" dirty="0"/>
                    </a:p>
                    <a:p>
                      <a:endParaRPr lang="en-US" dirty="0"/>
                    </a:p>
                  </a:txBody>
                  <a:tcPr/>
                </a:tc>
                <a:extLst>
                  <a:ext uri="{0D108BD9-81ED-4DB2-BD59-A6C34878D82A}">
                    <a16:rowId xmlns:a16="http://schemas.microsoft.com/office/drawing/2014/main" val="2685450351"/>
                  </a:ext>
                </a:extLst>
              </a:tr>
              <a:tr h="36835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en-US" sz="1400" noProof="0" dirty="0"/>
                        <a:t>Application software.</a:t>
                      </a:r>
                    </a:p>
                  </a:txBody>
                  <a:tcPr anchor="ctr"/>
                </a:tc>
                <a:tc>
                  <a:txBody>
                    <a:bodyPr/>
                    <a:lstStyle/>
                    <a:p>
                      <a:endParaRPr lang="en-US" dirty="0"/>
                    </a:p>
                  </a:txBody>
                  <a:tcPr/>
                </a:tc>
                <a:extLst>
                  <a:ext uri="{0D108BD9-81ED-4DB2-BD59-A6C34878D82A}">
                    <a16:rowId xmlns:a16="http://schemas.microsoft.com/office/drawing/2014/main" val="2804091643"/>
                  </a:ext>
                </a:extLst>
              </a:tr>
              <a:tr h="37595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en-US" sz="1400" noProof="0" dirty="0"/>
                        <a:t>Engineering/Scientific software.</a:t>
                      </a:r>
                    </a:p>
                  </a:txBody>
                  <a:tcPr anchor="ctr"/>
                </a:tc>
                <a:tc>
                  <a:txBody>
                    <a:bodyPr/>
                    <a:lstStyle/>
                    <a:p>
                      <a:endParaRPr lang="en-US" dirty="0"/>
                    </a:p>
                  </a:txBody>
                  <a:tcPr/>
                </a:tc>
                <a:extLst>
                  <a:ext uri="{0D108BD9-81ED-4DB2-BD59-A6C34878D82A}">
                    <a16:rowId xmlns:a16="http://schemas.microsoft.com/office/drawing/2014/main" val="4044968360"/>
                  </a:ext>
                </a:extLst>
              </a:tr>
              <a:tr h="104830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en-US" sz="1400" noProof="0" dirty="0"/>
                        <a:t>Embedded software</a:t>
                      </a:r>
                    </a:p>
                  </a:txBody>
                  <a:tcPr anchor="ctr"/>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3095536661"/>
                  </a:ext>
                </a:extLst>
              </a:tr>
              <a:tr h="4849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en-US" sz="1400" noProof="0" dirty="0"/>
                        <a:t>Product-line software.</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en-US" sz="1400" noProof="0" dirty="0"/>
                    </a:p>
                  </a:txBody>
                  <a:tcPr anchor="ctr"/>
                </a:tc>
                <a:tc>
                  <a:txBody>
                    <a:bodyPr/>
                    <a:lstStyle/>
                    <a:p>
                      <a:endParaRPr lang="en-US" dirty="0"/>
                    </a:p>
                  </a:txBody>
                  <a:tcPr/>
                </a:tc>
                <a:extLst>
                  <a:ext uri="{0D108BD9-81ED-4DB2-BD59-A6C34878D82A}">
                    <a16:rowId xmlns:a16="http://schemas.microsoft.com/office/drawing/2014/main" val="2453900030"/>
                  </a:ext>
                </a:extLst>
              </a:tr>
              <a:tr h="42027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en-US" sz="1400" noProof="0" dirty="0"/>
                        <a:t>Web/Mobile applications</a:t>
                      </a:r>
                    </a:p>
                  </a:txBody>
                  <a:tcPr anchor="ctr"/>
                </a:tc>
                <a:tc>
                  <a:txBody>
                    <a:bodyPr/>
                    <a:lstStyle/>
                    <a:p>
                      <a:endParaRPr lang="en-US" dirty="0"/>
                    </a:p>
                  </a:txBody>
                  <a:tcPr/>
                </a:tc>
                <a:extLst>
                  <a:ext uri="{0D108BD9-81ED-4DB2-BD59-A6C34878D82A}">
                    <a16:rowId xmlns:a16="http://schemas.microsoft.com/office/drawing/2014/main" val="3345497918"/>
                  </a:ext>
                </a:extLst>
              </a:tr>
              <a:tr h="7416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en-US" sz="1400" noProof="0" dirty="0"/>
                        <a:t>AI software (robotics, neural nets, game playing).</a:t>
                      </a:r>
                      <a:r>
                        <a:rPr lang="en-VN" sz="1400"/>
                        <a:t> </a:t>
                      </a:r>
                    </a:p>
                  </a:txBody>
                  <a:tcPr anchor="ctr"/>
                </a:tc>
                <a:tc>
                  <a:txBody>
                    <a:bodyPr/>
                    <a:lstStyle/>
                    <a:p>
                      <a:endParaRPr lang="en-US" dirty="0"/>
                    </a:p>
                  </a:txBody>
                  <a:tcPr/>
                </a:tc>
                <a:extLst>
                  <a:ext uri="{0D108BD9-81ED-4DB2-BD59-A6C34878D82A}">
                    <a16:rowId xmlns:a16="http://schemas.microsoft.com/office/drawing/2014/main" val="1079651748"/>
                  </a:ext>
                </a:extLst>
              </a:tr>
            </a:tbl>
          </a:graphicData>
        </a:graphic>
      </p:graphicFrame>
      <p:pic>
        <p:nvPicPr>
          <p:cNvPr id="8" name="Picture 7" descr="A penguin with a check mark and a check mark&#10;&#10;Description automatically generated">
            <a:extLst>
              <a:ext uri="{FF2B5EF4-FFF2-40B4-BE49-F238E27FC236}">
                <a16:creationId xmlns:a16="http://schemas.microsoft.com/office/drawing/2014/main" id="{E78483FC-1A20-D10A-1675-75F015A08D1F}"/>
              </a:ext>
            </a:extLst>
          </p:cNvPr>
          <p:cNvPicPr>
            <a:picLocks noChangeAspect="1"/>
          </p:cNvPicPr>
          <p:nvPr/>
        </p:nvPicPr>
        <p:blipFill>
          <a:blip r:embed="rId3"/>
          <a:stretch>
            <a:fillRect/>
          </a:stretch>
        </p:blipFill>
        <p:spPr>
          <a:xfrm>
            <a:off x="5735281" y="1031484"/>
            <a:ext cx="1276666" cy="49017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DFB0412-043A-2850-F42B-94570BF398BC}"/>
              </a:ext>
            </a:extLst>
          </p:cNvPr>
          <p:cNvPicPr>
            <a:picLocks noChangeAspect="1"/>
          </p:cNvPicPr>
          <p:nvPr/>
        </p:nvPicPr>
        <p:blipFill rotWithShape="1">
          <a:blip r:embed="rId4"/>
          <a:srcRect t="48941" b="8636"/>
          <a:stretch/>
        </p:blipFill>
        <p:spPr>
          <a:xfrm>
            <a:off x="5558404" y="1607384"/>
            <a:ext cx="1909710" cy="385836"/>
          </a:xfrm>
          <a:prstGeom prst="rect">
            <a:avLst/>
          </a:prstGeom>
        </p:spPr>
      </p:pic>
      <p:pic>
        <p:nvPicPr>
          <p:cNvPr id="12" name="Picture 11" descr="A colorful gradient object with a black background&#10;&#10;Description automatically generated with medium confidence">
            <a:extLst>
              <a:ext uri="{FF2B5EF4-FFF2-40B4-BE49-F238E27FC236}">
                <a16:creationId xmlns:a16="http://schemas.microsoft.com/office/drawing/2014/main" id="{94327AE9-19A7-AEE5-3276-6DC217D181A5}"/>
              </a:ext>
            </a:extLst>
          </p:cNvPr>
          <p:cNvPicPr>
            <a:picLocks noChangeAspect="1"/>
          </p:cNvPicPr>
          <p:nvPr/>
        </p:nvPicPr>
        <p:blipFill>
          <a:blip r:embed="rId5"/>
          <a:stretch>
            <a:fillRect/>
          </a:stretch>
        </p:blipFill>
        <p:spPr>
          <a:xfrm>
            <a:off x="5445892" y="2039260"/>
            <a:ext cx="451120" cy="405471"/>
          </a:xfrm>
          <a:prstGeom prst="rect">
            <a:avLst/>
          </a:prstGeom>
        </p:spPr>
      </p:pic>
      <p:pic>
        <p:nvPicPr>
          <p:cNvPr id="14" name="Picture 13" descr="A red star shaped logo&#10;&#10;Description automatically generated">
            <a:extLst>
              <a:ext uri="{FF2B5EF4-FFF2-40B4-BE49-F238E27FC236}">
                <a16:creationId xmlns:a16="http://schemas.microsoft.com/office/drawing/2014/main" id="{DA83646C-51F1-B663-37FB-6B614F2D8C76}"/>
              </a:ext>
            </a:extLst>
          </p:cNvPr>
          <p:cNvPicPr>
            <a:picLocks noChangeAspect="1"/>
          </p:cNvPicPr>
          <p:nvPr/>
        </p:nvPicPr>
        <p:blipFill>
          <a:blip r:embed="rId6"/>
          <a:stretch>
            <a:fillRect/>
          </a:stretch>
        </p:blipFill>
        <p:spPr>
          <a:xfrm>
            <a:off x="7046540" y="2039260"/>
            <a:ext cx="398295" cy="405471"/>
          </a:xfrm>
          <a:prstGeom prst="rect">
            <a:avLst/>
          </a:prstGeom>
        </p:spPr>
      </p:pic>
      <p:pic>
        <p:nvPicPr>
          <p:cNvPr id="16" name="Picture 15" descr="A blue triangle with black text&#10;&#10;Description automatically generated">
            <a:extLst>
              <a:ext uri="{FF2B5EF4-FFF2-40B4-BE49-F238E27FC236}">
                <a16:creationId xmlns:a16="http://schemas.microsoft.com/office/drawing/2014/main" id="{82BDC482-BCE5-FD93-1FF8-77EDCA121E6A}"/>
              </a:ext>
            </a:extLst>
          </p:cNvPr>
          <p:cNvPicPr>
            <a:picLocks noChangeAspect="1"/>
          </p:cNvPicPr>
          <p:nvPr/>
        </p:nvPicPr>
        <p:blipFill>
          <a:blip r:embed="rId7"/>
          <a:stretch>
            <a:fillRect/>
          </a:stretch>
        </p:blipFill>
        <p:spPr>
          <a:xfrm>
            <a:off x="6094814" y="2039261"/>
            <a:ext cx="738329" cy="385836"/>
          </a:xfrm>
          <a:prstGeom prst="rect">
            <a:avLst/>
          </a:prstGeom>
        </p:spPr>
      </p:pic>
      <p:pic>
        <p:nvPicPr>
          <p:cNvPr id="18" name="Picture 17" descr="A group of icons with text&#10;&#10;Description automatically generated">
            <a:extLst>
              <a:ext uri="{FF2B5EF4-FFF2-40B4-BE49-F238E27FC236}">
                <a16:creationId xmlns:a16="http://schemas.microsoft.com/office/drawing/2014/main" id="{E2AC6E3D-EA20-FC67-8554-8D6368A39C84}"/>
              </a:ext>
            </a:extLst>
          </p:cNvPr>
          <p:cNvPicPr>
            <a:picLocks noChangeAspect="1"/>
          </p:cNvPicPr>
          <p:nvPr/>
        </p:nvPicPr>
        <p:blipFill>
          <a:blip r:embed="rId8"/>
          <a:stretch>
            <a:fillRect/>
          </a:stretch>
        </p:blipFill>
        <p:spPr>
          <a:xfrm>
            <a:off x="5558404" y="2464784"/>
            <a:ext cx="1811148" cy="973102"/>
          </a:xfrm>
          <a:prstGeom prst="rect">
            <a:avLst/>
          </a:prstGeom>
        </p:spPr>
      </p:pic>
      <p:pic>
        <p:nvPicPr>
          <p:cNvPr id="20" name="Picture 19" descr="A robot moving boxes in a warehouse&#10;&#10;Description automatically generated">
            <a:extLst>
              <a:ext uri="{FF2B5EF4-FFF2-40B4-BE49-F238E27FC236}">
                <a16:creationId xmlns:a16="http://schemas.microsoft.com/office/drawing/2014/main" id="{0578CAB3-82B8-CB94-A0E4-68D38C327D3F}"/>
              </a:ext>
            </a:extLst>
          </p:cNvPr>
          <p:cNvPicPr>
            <a:picLocks noChangeAspect="1"/>
          </p:cNvPicPr>
          <p:nvPr/>
        </p:nvPicPr>
        <p:blipFill>
          <a:blip r:embed="rId9"/>
          <a:stretch>
            <a:fillRect/>
          </a:stretch>
        </p:blipFill>
        <p:spPr>
          <a:xfrm>
            <a:off x="5634373" y="3525786"/>
            <a:ext cx="705737" cy="468774"/>
          </a:xfrm>
          <a:prstGeom prst="rect">
            <a:avLst/>
          </a:prstGeom>
          <a:ln>
            <a:noFill/>
          </a:ln>
          <a:effectLst>
            <a:outerShdw blurRad="292100" dist="139700" dir="2700000" algn="tl" rotWithShape="0">
              <a:srgbClr val="333333">
                <a:alpha val="65000"/>
              </a:srgbClr>
            </a:outerShdw>
          </a:effectLst>
        </p:spPr>
      </p:pic>
      <p:pic>
        <p:nvPicPr>
          <p:cNvPr id="22" name="Picture 21" descr="A screenshot of a computer&#10;&#10;Description automatically generated">
            <a:extLst>
              <a:ext uri="{FF2B5EF4-FFF2-40B4-BE49-F238E27FC236}">
                <a16:creationId xmlns:a16="http://schemas.microsoft.com/office/drawing/2014/main" id="{C710A265-88C3-C741-63DF-83F5DF0717BA}"/>
              </a:ext>
            </a:extLst>
          </p:cNvPr>
          <p:cNvPicPr>
            <a:picLocks noChangeAspect="1"/>
          </p:cNvPicPr>
          <p:nvPr/>
        </p:nvPicPr>
        <p:blipFill>
          <a:blip r:embed="rId10"/>
          <a:stretch>
            <a:fillRect/>
          </a:stretch>
        </p:blipFill>
        <p:spPr>
          <a:xfrm>
            <a:off x="6361016" y="3473043"/>
            <a:ext cx="884671" cy="574260"/>
          </a:xfrm>
          <a:prstGeom prst="rect">
            <a:avLst/>
          </a:prstGeom>
          <a:ln>
            <a:noFill/>
          </a:ln>
          <a:effectLst>
            <a:outerShdw blurRad="292100" dist="139700" dir="2700000" algn="tl" rotWithShape="0">
              <a:srgbClr val="333333">
                <a:alpha val="65000"/>
              </a:srgbClr>
            </a:outerShdw>
          </a:effectLst>
        </p:spPr>
      </p:pic>
      <p:pic>
        <p:nvPicPr>
          <p:cNvPr id="24" name="Picture 23" descr="A group of different colored file folders&#10;&#10;Description automatically generated">
            <a:extLst>
              <a:ext uri="{FF2B5EF4-FFF2-40B4-BE49-F238E27FC236}">
                <a16:creationId xmlns:a16="http://schemas.microsoft.com/office/drawing/2014/main" id="{295B3DC1-2E1A-024F-B044-088D4C9662FA}"/>
              </a:ext>
            </a:extLst>
          </p:cNvPr>
          <p:cNvPicPr>
            <a:picLocks noChangeAspect="1"/>
          </p:cNvPicPr>
          <p:nvPr/>
        </p:nvPicPr>
        <p:blipFill>
          <a:blip r:embed="rId11"/>
          <a:stretch>
            <a:fillRect/>
          </a:stretch>
        </p:blipFill>
        <p:spPr>
          <a:xfrm>
            <a:off x="5680795" y="4047303"/>
            <a:ext cx="680219" cy="383479"/>
          </a:xfrm>
          <a:prstGeom prst="rect">
            <a:avLst/>
          </a:prstGeom>
          <a:ln>
            <a:noFill/>
          </a:ln>
          <a:effectLst>
            <a:outerShdw blurRad="292100" dist="139700" dir="2700000" algn="tl" rotWithShape="0">
              <a:srgbClr val="333333">
                <a:alpha val="65000"/>
              </a:srgbClr>
            </a:outerShdw>
          </a:effectLst>
        </p:spPr>
      </p:pic>
      <p:pic>
        <p:nvPicPr>
          <p:cNvPr id="26" name="Picture 25" descr="A green and white logo&#10;&#10;Description automatically generated">
            <a:extLst>
              <a:ext uri="{FF2B5EF4-FFF2-40B4-BE49-F238E27FC236}">
                <a16:creationId xmlns:a16="http://schemas.microsoft.com/office/drawing/2014/main" id="{74749A30-7B75-8D18-F824-17AE04791869}"/>
              </a:ext>
            </a:extLst>
          </p:cNvPr>
          <p:cNvPicPr>
            <a:picLocks noChangeAspect="1"/>
          </p:cNvPicPr>
          <p:nvPr/>
        </p:nvPicPr>
        <p:blipFill>
          <a:blip r:embed="rId12"/>
          <a:stretch>
            <a:fillRect/>
          </a:stretch>
        </p:blipFill>
        <p:spPr>
          <a:xfrm>
            <a:off x="6611611" y="4038515"/>
            <a:ext cx="383479" cy="383479"/>
          </a:xfrm>
          <a:prstGeom prst="rect">
            <a:avLst/>
          </a:prstGeom>
          <a:ln>
            <a:noFill/>
          </a:ln>
          <a:effectLst>
            <a:outerShdw blurRad="292100" dist="139700" dir="2700000" algn="tl" rotWithShape="0">
              <a:srgbClr val="333333">
                <a:alpha val="65000"/>
              </a:srgbClr>
            </a:outerShdw>
          </a:effectLst>
        </p:spPr>
      </p:pic>
      <p:pic>
        <p:nvPicPr>
          <p:cNvPr id="28" name="Picture 27" descr="A logo of a company&#10;&#10;Description automatically generated">
            <a:extLst>
              <a:ext uri="{FF2B5EF4-FFF2-40B4-BE49-F238E27FC236}">
                <a16:creationId xmlns:a16="http://schemas.microsoft.com/office/drawing/2014/main" id="{816A8D3C-0D64-AD5F-3259-BA3144C23E22}"/>
              </a:ext>
            </a:extLst>
          </p:cNvPr>
          <p:cNvPicPr>
            <a:picLocks noChangeAspect="1"/>
          </p:cNvPicPr>
          <p:nvPr/>
        </p:nvPicPr>
        <p:blipFill>
          <a:blip r:embed="rId13"/>
          <a:stretch>
            <a:fillRect/>
          </a:stretch>
        </p:blipFill>
        <p:spPr>
          <a:xfrm>
            <a:off x="5783632" y="4463467"/>
            <a:ext cx="513035" cy="513035"/>
          </a:xfrm>
          <a:prstGeom prst="rect">
            <a:avLst/>
          </a:prstGeom>
          <a:ln>
            <a:noFill/>
          </a:ln>
          <a:effectLst>
            <a:outerShdw blurRad="292100" dist="139700" dir="2700000" algn="tl" rotWithShape="0">
              <a:srgbClr val="333333">
                <a:alpha val="65000"/>
              </a:srgbClr>
            </a:outerShdw>
          </a:effectLst>
        </p:spPr>
      </p:pic>
      <p:pic>
        <p:nvPicPr>
          <p:cNvPr id="30" name="Picture 29" descr="A logo of a global company&#10;&#10;Description automatically generated">
            <a:extLst>
              <a:ext uri="{FF2B5EF4-FFF2-40B4-BE49-F238E27FC236}">
                <a16:creationId xmlns:a16="http://schemas.microsoft.com/office/drawing/2014/main" id="{9CCA24A0-3D4C-48FB-3047-A376706CFA05}"/>
              </a:ext>
            </a:extLst>
          </p:cNvPr>
          <p:cNvPicPr>
            <a:picLocks noChangeAspect="1"/>
          </p:cNvPicPr>
          <p:nvPr/>
        </p:nvPicPr>
        <p:blipFill>
          <a:blip r:embed="rId14"/>
          <a:stretch>
            <a:fillRect/>
          </a:stretch>
        </p:blipFill>
        <p:spPr>
          <a:xfrm>
            <a:off x="6529703" y="4463467"/>
            <a:ext cx="606879" cy="503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469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CA7F-0654-0DC5-568B-003709BBD4CF}"/>
              </a:ext>
            </a:extLst>
          </p:cNvPr>
          <p:cNvSpPr>
            <a:spLocks noGrp="1"/>
          </p:cNvSpPr>
          <p:nvPr>
            <p:ph type="title"/>
          </p:nvPr>
        </p:nvSpPr>
        <p:spPr/>
        <p:txBody>
          <a:bodyPr/>
          <a:lstStyle/>
          <a:p>
            <a:r>
              <a:rPr lang="en-US" noProof="0" dirty="0"/>
              <a:t>Legacy Software</a:t>
            </a:r>
            <a:endParaRPr lang="en-VN" dirty="0"/>
          </a:p>
        </p:txBody>
      </p:sp>
      <p:sp>
        <p:nvSpPr>
          <p:cNvPr id="3" name="Content Placeholder 2">
            <a:extLst>
              <a:ext uri="{FF2B5EF4-FFF2-40B4-BE49-F238E27FC236}">
                <a16:creationId xmlns:a16="http://schemas.microsoft.com/office/drawing/2014/main" id="{476A4EB9-1B42-C606-CE7E-9489AF1FCB24}"/>
              </a:ext>
            </a:extLst>
          </p:cNvPr>
          <p:cNvSpPr>
            <a:spLocks noGrp="1"/>
          </p:cNvSpPr>
          <p:nvPr>
            <p:ph idx="1"/>
          </p:nvPr>
        </p:nvSpPr>
        <p:spPr/>
        <p:txBody>
          <a:bodyPr/>
          <a:lstStyle/>
          <a:p>
            <a:pPr marL="0" indent="0">
              <a:lnSpc>
                <a:spcPct val="90000"/>
              </a:lnSpc>
              <a:buNone/>
            </a:pPr>
            <a:r>
              <a:rPr lang="en-US" altLang="en-US" sz="2400" i="1" noProof="0" dirty="0">
                <a:solidFill>
                  <a:schemeClr val="tx1"/>
                </a:solidFill>
              </a:rPr>
              <a:t>Why must software change?</a:t>
            </a:r>
          </a:p>
          <a:p>
            <a:pPr marL="291600" lvl="2" indent="-291600">
              <a:spcBef>
                <a:spcPts val="1000"/>
              </a:spcBef>
              <a:spcAft>
                <a:spcPts val="0"/>
              </a:spcAft>
            </a:pPr>
            <a:r>
              <a:rPr lang="en-US" altLang="en-US" sz="2000" dirty="0">
                <a:solidFill>
                  <a:schemeClr val="tx1"/>
                </a:solidFill>
              </a:rPr>
              <a:t>S</a:t>
            </a:r>
            <a:r>
              <a:rPr lang="en-US" altLang="en-US" sz="2000" noProof="0" dirty="0" err="1">
                <a:solidFill>
                  <a:schemeClr val="tx1"/>
                </a:solidFill>
              </a:rPr>
              <a:t>oftware</a:t>
            </a:r>
            <a:r>
              <a:rPr lang="en-US" altLang="en-US" sz="2000" noProof="0" dirty="0">
                <a:solidFill>
                  <a:schemeClr val="tx1"/>
                </a:solidFill>
              </a:rPr>
              <a:t> must be </a:t>
            </a:r>
            <a:r>
              <a:rPr lang="en-US" altLang="en-US" sz="2000" i="1" noProof="0" dirty="0">
                <a:solidFill>
                  <a:schemeClr val="tx1"/>
                </a:solidFill>
              </a:rPr>
              <a:t>adapted</a:t>
            </a:r>
            <a:r>
              <a:rPr lang="en-US" altLang="en-US" sz="2000" noProof="0" dirty="0">
                <a:solidFill>
                  <a:schemeClr val="tx1"/>
                </a:solidFill>
              </a:rPr>
              <a:t> to meet the needs of new computing environments or technology.</a:t>
            </a:r>
          </a:p>
          <a:p>
            <a:pPr marL="291600" lvl="2" indent="-291600">
              <a:spcBef>
                <a:spcPts val="1000"/>
              </a:spcBef>
              <a:spcAft>
                <a:spcPts val="0"/>
              </a:spcAft>
            </a:pPr>
            <a:r>
              <a:rPr lang="en-US" altLang="en-US" sz="2000" dirty="0">
                <a:solidFill>
                  <a:schemeClr val="tx1"/>
                </a:solidFill>
              </a:rPr>
              <a:t>S</a:t>
            </a:r>
            <a:r>
              <a:rPr lang="en-US" altLang="en-US" sz="2000" noProof="0" dirty="0" err="1">
                <a:solidFill>
                  <a:schemeClr val="tx1"/>
                </a:solidFill>
              </a:rPr>
              <a:t>oftware</a:t>
            </a:r>
            <a:r>
              <a:rPr lang="en-US" altLang="en-US" sz="2000" noProof="0" dirty="0">
                <a:solidFill>
                  <a:schemeClr val="tx1"/>
                </a:solidFill>
              </a:rPr>
              <a:t> must be </a:t>
            </a:r>
            <a:r>
              <a:rPr lang="en-US" altLang="en-US" sz="2000" i="1" noProof="0" dirty="0">
                <a:solidFill>
                  <a:schemeClr val="tx1"/>
                </a:solidFill>
              </a:rPr>
              <a:t>enhanced</a:t>
            </a:r>
            <a:r>
              <a:rPr lang="en-US" altLang="en-US" sz="2000" noProof="0" dirty="0">
                <a:solidFill>
                  <a:schemeClr val="tx1"/>
                </a:solidFill>
              </a:rPr>
              <a:t> to implement new business requirements.</a:t>
            </a:r>
          </a:p>
          <a:p>
            <a:pPr marL="291600" lvl="2" indent="-291600">
              <a:spcBef>
                <a:spcPts val="1000"/>
              </a:spcBef>
              <a:spcAft>
                <a:spcPts val="0"/>
              </a:spcAft>
            </a:pPr>
            <a:r>
              <a:rPr lang="en-US" altLang="en-US" sz="2000" noProof="0" dirty="0">
                <a:solidFill>
                  <a:schemeClr val="tx1"/>
                </a:solidFill>
              </a:rPr>
              <a:t>Software must be </a:t>
            </a:r>
            <a:r>
              <a:rPr lang="en-US" altLang="en-US" sz="2000" i="1" noProof="0" dirty="0">
                <a:solidFill>
                  <a:schemeClr val="tx1"/>
                </a:solidFill>
              </a:rPr>
              <a:t>extended</a:t>
            </a:r>
            <a:r>
              <a:rPr lang="en-US" altLang="en-US" sz="2000" noProof="0" dirty="0">
                <a:solidFill>
                  <a:schemeClr val="tx1"/>
                </a:solidFill>
              </a:rPr>
              <a:t> to make it interoperable with other more modern systems or databases.</a:t>
            </a:r>
          </a:p>
          <a:p>
            <a:pPr marL="291600" lvl="2" indent="-291600">
              <a:spcBef>
                <a:spcPts val="1000"/>
              </a:spcBef>
              <a:spcAft>
                <a:spcPts val="0"/>
              </a:spcAft>
            </a:pPr>
            <a:r>
              <a:rPr lang="en-US" altLang="en-US" sz="2000" dirty="0">
                <a:solidFill>
                  <a:schemeClr val="tx1"/>
                </a:solidFill>
              </a:rPr>
              <a:t>S</a:t>
            </a:r>
            <a:r>
              <a:rPr lang="en-US" altLang="en-US" sz="2000" noProof="0" dirty="0" err="1">
                <a:solidFill>
                  <a:schemeClr val="tx1"/>
                </a:solidFill>
              </a:rPr>
              <a:t>oftware</a:t>
            </a:r>
            <a:r>
              <a:rPr lang="en-US" altLang="en-US" sz="2000" noProof="0" dirty="0">
                <a:solidFill>
                  <a:schemeClr val="tx1"/>
                </a:solidFill>
              </a:rPr>
              <a:t> must be </a:t>
            </a:r>
            <a:r>
              <a:rPr lang="en-US" altLang="en-US" sz="2000" i="1" noProof="0" dirty="0">
                <a:solidFill>
                  <a:schemeClr val="tx1"/>
                </a:solidFill>
              </a:rPr>
              <a:t>re-architected</a:t>
            </a:r>
            <a:r>
              <a:rPr lang="en-US" altLang="en-US" sz="2000" noProof="0" dirty="0">
                <a:solidFill>
                  <a:schemeClr val="tx1"/>
                </a:solidFill>
              </a:rPr>
              <a:t> to make it viable within a network environment</a:t>
            </a:r>
            <a:r>
              <a:rPr lang="en-US" altLang="en-US" sz="2000" b="1" noProof="0" dirty="0">
                <a:solidFill>
                  <a:schemeClr val="tx1"/>
                </a:solidFill>
              </a:rPr>
              <a:t>.</a:t>
            </a:r>
          </a:p>
          <a:p>
            <a:pPr marL="0" indent="0">
              <a:buNone/>
            </a:pPr>
            <a:endParaRPr lang="en-VN" dirty="0"/>
          </a:p>
        </p:txBody>
      </p:sp>
      <p:sp>
        <p:nvSpPr>
          <p:cNvPr id="4" name="Slide Number Placeholder 3">
            <a:extLst>
              <a:ext uri="{FF2B5EF4-FFF2-40B4-BE49-F238E27FC236}">
                <a16:creationId xmlns:a16="http://schemas.microsoft.com/office/drawing/2014/main" id="{2800C876-0B11-68B4-5055-F682BED30C3E}"/>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35</a:t>
            </a:fld>
            <a:endParaRPr lang="vi"/>
          </a:p>
        </p:txBody>
      </p:sp>
    </p:spTree>
    <p:extLst>
      <p:ext uri="{BB962C8B-B14F-4D97-AF65-F5344CB8AC3E}">
        <p14:creationId xmlns:p14="http://schemas.microsoft.com/office/powerpoint/2010/main" val="1758432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0225-8D29-1C08-8587-C75A6F03A375}"/>
              </a:ext>
            </a:extLst>
          </p:cNvPr>
          <p:cNvSpPr>
            <a:spLocks noGrp="1"/>
          </p:cNvSpPr>
          <p:nvPr>
            <p:ph type="title"/>
          </p:nvPr>
        </p:nvSpPr>
        <p:spPr/>
        <p:txBody>
          <a:bodyPr/>
          <a:lstStyle/>
          <a:p>
            <a:r>
              <a:rPr lang="en-VN" dirty="0"/>
              <a:t>Course Objective</a:t>
            </a:r>
          </a:p>
        </p:txBody>
      </p:sp>
      <p:sp>
        <p:nvSpPr>
          <p:cNvPr id="3" name="Content Placeholder 2">
            <a:extLst>
              <a:ext uri="{FF2B5EF4-FFF2-40B4-BE49-F238E27FC236}">
                <a16:creationId xmlns:a16="http://schemas.microsoft.com/office/drawing/2014/main" id="{C34F7230-1925-2170-3113-13FE2EB4F110}"/>
              </a:ext>
            </a:extLst>
          </p:cNvPr>
          <p:cNvSpPr>
            <a:spLocks noGrp="1"/>
          </p:cNvSpPr>
          <p:nvPr>
            <p:ph idx="1"/>
          </p:nvPr>
        </p:nvSpPr>
        <p:spPr/>
        <p:txBody>
          <a:bodyPr anchor="ctr">
            <a:normAutofit lnSpcReduction="10000"/>
          </a:bodyPr>
          <a:lstStyle/>
          <a:p>
            <a:pPr marL="0" indent="0" algn="ctr">
              <a:buNone/>
            </a:pPr>
            <a:r>
              <a:rPr lang="en-VN" sz="4400" i="1" dirty="0">
                <a:solidFill>
                  <a:srgbClr val="002060"/>
                </a:solidFill>
              </a:rPr>
              <a:t>Prepare you to contribute to reliable software systems</a:t>
            </a:r>
          </a:p>
          <a:p>
            <a:pPr marL="0" indent="0" algn="ctr">
              <a:buNone/>
            </a:pPr>
            <a:r>
              <a:rPr lang="en-US" sz="4400" i="1" dirty="0">
                <a:solidFill>
                  <a:srgbClr val="002060"/>
                </a:solidFill>
              </a:rPr>
              <a:t>w</a:t>
            </a:r>
            <a:r>
              <a:rPr lang="en-VN" sz="4400" i="1" dirty="0">
                <a:solidFill>
                  <a:srgbClr val="002060"/>
                </a:solidFill>
              </a:rPr>
              <a:t>here …</a:t>
            </a:r>
          </a:p>
          <a:p>
            <a:pPr marL="0" indent="0" algn="ctr">
              <a:buNone/>
            </a:pPr>
            <a:r>
              <a:rPr lang="en-US" sz="4400" i="1" dirty="0">
                <a:solidFill>
                  <a:srgbClr val="FF0000"/>
                </a:solidFill>
              </a:rPr>
              <a:t>t</a:t>
            </a:r>
            <a:r>
              <a:rPr lang="en-VN" sz="4400" i="1" dirty="0">
                <a:solidFill>
                  <a:srgbClr val="FF0000"/>
                </a:solidFill>
              </a:rPr>
              <a:t>he scope is larger and the stakes are higher</a:t>
            </a:r>
          </a:p>
        </p:txBody>
      </p:sp>
      <p:sp>
        <p:nvSpPr>
          <p:cNvPr id="4" name="Slide Number Placeholder 3">
            <a:extLst>
              <a:ext uri="{FF2B5EF4-FFF2-40B4-BE49-F238E27FC236}">
                <a16:creationId xmlns:a16="http://schemas.microsoft.com/office/drawing/2014/main" id="{BA9906E2-DA3A-33CD-6789-0DB65217B4D9}"/>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36</a:t>
            </a:fld>
            <a:endParaRPr lang="vi"/>
          </a:p>
        </p:txBody>
      </p:sp>
    </p:spTree>
    <p:extLst>
      <p:ext uri="{BB962C8B-B14F-4D97-AF65-F5344CB8AC3E}">
        <p14:creationId xmlns:p14="http://schemas.microsoft.com/office/powerpoint/2010/main" val="1569311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0225-8D29-1C08-8587-C75A6F03A375}"/>
              </a:ext>
            </a:extLst>
          </p:cNvPr>
          <p:cNvSpPr>
            <a:spLocks noGrp="1"/>
          </p:cNvSpPr>
          <p:nvPr>
            <p:ph type="title"/>
          </p:nvPr>
        </p:nvSpPr>
        <p:spPr/>
        <p:txBody>
          <a:bodyPr/>
          <a:lstStyle/>
          <a:p>
            <a:r>
              <a:rPr lang="en-VN" dirty="0"/>
              <a:t>COMP2030</a:t>
            </a:r>
          </a:p>
        </p:txBody>
      </p:sp>
      <p:sp>
        <p:nvSpPr>
          <p:cNvPr id="3" name="Content Placeholder 2">
            <a:extLst>
              <a:ext uri="{FF2B5EF4-FFF2-40B4-BE49-F238E27FC236}">
                <a16:creationId xmlns:a16="http://schemas.microsoft.com/office/drawing/2014/main" id="{C34F7230-1925-2170-3113-13FE2EB4F110}"/>
              </a:ext>
            </a:extLst>
          </p:cNvPr>
          <p:cNvSpPr>
            <a:spLocks noGrp="1"/>
          </p:cNvSpPr>
          <p:nvPr>
            <p:ph idx="1"/>
          </p:nvPr>
        </p:nvSpPr>
        <p:spPr/>
        <p:txBody>
          <a:bodyPr anchor="ctr">
            <a:normAutofit/>
          </a:bodyPr>
          <a:lstStyle/>
          <a:p>
            <a:pPr marL="0" indent="0" algn="ctr">
              <a:buNone/>
            </a:pPr>
            <a:r>
              <a:rPr lang="en-VN" sz="4400" i="1" dirty="0">
                <a:solidFill>
                  <a:srgbClr val="002060"/>
                </a:solidFill>
              </a:rPr>
              <a:t>Prepare you to </a:t>
            </a:r>
            <a:r>
              <a:rPr lang="en-US" sz="4400" i="1" dirty="0">
                <a:solidFill>
                  <a:srgbClr val="002060"/>
                </a:solidFill>
              </a:rPr>
              <a:t>develop </a:t>
            </a:r>
            <a:r>
              <a:rPr lang="en-VN" sz="4400" i="1" dirty="0">
                <a:solidFill>
                  <a:srgbClr val="002060"/>
                </a:solidFill>
              </a:rPr>
              <a:t>reliable software systems</a:t>
            </a:r>
          </a:p>
          <a:p>
            <a:pPr marL="0" indent="0" algn="ctr">
              <a:buNone/>
            </a:pPr>
            <a:r>
              <a:rPr lang="en-VN" sz="4400" i="1" dirty="0">
                <a:solidFill>
                  <a:srgbClr val="002060"/>
                </a:solidFill>
              </a:rPr>
              <a:t>…</a:t>
            </a:r>
          </a:p>
          <a:p>
            <a:pPr marL="0" indent="0" algn="ctr">
              <a:buNone/>
            </a:pPr>
            <a:r>
              <a:rPr lang="en-US" sz="4400" i="1" dirty="0">
                <a:solidFill>
                  <a:srgbClr val="FF0000"/>
                </a:solidFill>
              </a:rPr>
              <a:t>t</a:t>
            </a:r>
            <a:r>
              <a:rPr lang="en-VN" sz="4400" i="1" dirty="0">
                <a:solidFill>
                  <a:srgbClr val="FF0000"/>
                </a:solidFill>
              </a:rPr>
              <a:t>he </a:t>
            </a:r>
            <a:r>
              <a:rPr lang="en-US" sz="4400" i="1" dirty="0">
                <a:solidFill>
                  <a:srgbClr val="FF0000"/>
                </a:solidFill>
              </a:rPr>
              <a:t>right way!!!</a:t>
            </a:r>
            <a:endParaRPr lang="en-VN" sz="4400" i="1" dirty="0">
              <a:solidFill>
                <a:srgbClr val="FF0000"/>
              </a:solidFill>
            </a:endParaRPr>
          </a:p>
        </p:txBody>
      </p:sp>
      <p:sp>
        <p:nvSpPr>
          <p:cNvPr id="4" name="Slide Number Placeholder 3">
            <a:extLst>
              <a:ext uri="{FF2B5EF4-FFF2-40B4-BE49-F238E27FC236}">
                <a16:creationId xmlns:a16="http://schemas.microsoft.com/office/drawing/2014/main" id="{BA9906E2-DA3A-33CD-6789-0DB65217B4D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50021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E6D-DA40-F179-6A4E-903FCEE5CFC5}"/>
              </a:ext>
            </a:extLst>
          </p:cNvPr>
          <p:cNvSpPr>
            <a:spLocks noGrp="1"/>
          </p:cNvSpPr>
          <p:nvPr>
            <p:ph type="title"/>
          </p:nvPr>
        </p:nvSpPr>
        <p:spPr>
          <a:xfrm>
            <a:off x="243840" y="146761"/>
            <a:ext cx="9486900" cy="575693"/>
          </a:xfrm>
        </p:spPr>
        <p:txBody>
          <a:bodyPr/>
          <a:lstStyle/>
          <a:p>
            <a:r>
              <a:rPr lang="en-VN" sz="3000" dirty="0"/>
              <a:t>SUC</a:t>
            </a:r>
            <a:r>
              <a:rPr lang="en-US" sz="3000" dirty="0"/>
              <a:t>C</a:t>
            </a:r>
            <a:r>
              <a:rPr lang="en-VN" sz="3000" dirty="0"/>
              <a:t>ESS STORY of SW Development</a:t>
            </a:r>
          </a:p>
        </p:txBody>
      </p:sp>
      <p:sp>
        <p:nvSpPr>
          <p:cNvPr id="4" name="Slide Number Placeholder 3">
            <a:extLst>
              <a:ext uri="{FF2B5EF4-FFF2-40B4-BE49-F238E27FC236}">
                <a16:creationId xmlns:a16="http://schemas.microsoft.com/office/drawing/2014/main" id="{74B4359D-8F2B-6E62-9212-2E6B8B86DF1D}"/>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38</a:t>
            </a:fld>
            <a:endParaRPr lang="vi"/>
          </a:p>
        </p:txBody>
      </p:sp>
      <p:sp>
        <p:nvSpPr>
          <p:cNvPr id="8" name="TextBox 7">
            <a:extLst>
              <a:ext uri="{FF2B5EF4-FFF2-40B4-BE49-F238E27FC236}">
                <a16:creationId xmlns:a16="http://schemas.microsoft.com/office/drawing/2014/main" id="{D3A7904A-D0B2-0326-E022-88F9564F9CC1}"/>
              </a:ext>
            </a:extLst>
          </p:cNvPr>
          <p:cNvSpPr txBox="1"/>
          <p:nvPr/>
        </p:nvSpPr>
        <p:spPr>
          <a:xfrm>
            <a:off x="1957769" y="4485169"/>
            <a:ext cx="5408295" cy="584775"/>
          </a:xfrm>
          <a:prstGeom prst="rect">
            <a:avLst/>
          </a:prstGeom>
          <a:noFill/>
        </p:spPr>
        <p:txBody>
          <a:bodyPr wrap="square">
            <a:spAutoFit/>
          </a:bodyPr>
          <a:lstStyle/>
          <a:p>
            <a:pPr algn="l"/>
            <a:r>
              <a:rPr lang="en-US" sz="1600" b="0" i="0" dirty="0">
                <a:solidFill>
                  <a:srgbClr val="000000"/>
                </a:solidFill>
                <a:effectLst/>
                <a:latin typeface="Linux Libertine"/>
              </a:rPr>
              <a:t>Linux kernel: </a:t>
            </a:r>
            <a:r>
              <a:rPr lang="en-US" sz="1600" b="0" i="0" dirty="0">
                <a:solidFill>
                  <a:srgbClr val="000000"/>
                </a:solidFill>
                <a:effectLst/>
                <a:latin typeface="Linux Libertine"/>
                <a:hlinkClick r:id="rId2"/>
              </a:rPr>
              <a:t>https://kernel.org/</a:t>
            </a:r>
            <a:r>
              <a:rPr lang="en-US" sz="1600" b="0" i="0" dirty="0">
                <a:solidFill>
                  <a:srgbClr val="000000"/>
                </a:solidFill>
                <a:effectLst/>
                <a:latin typeface="Linux Libertine"/>
              </a:rPr>
              <a:t> (since 1991 )</a:t>
            </a:r>
          </a:p>
          <a:p>
            <a:pPr algn="l"/>
            <a:r>
              <a:rPr lang="en-US" sz="1600" b="0" i="0" dirty="0" err="1">
                <a:solidFill>
                  <a:srgbClr val="000000"/>
                </a:solidFill>
                <a:effectLst/>
                <a:latin typeface="Linux Libertine"/>
              </a:rPr>
              <a:t>Github</a:t>
            </a:r>
            <a:r>
              <a:rPr lang="en-US" sz="1600" b="0" i="0" dirty="0">
                <a:solidFill>
                  <a:srgbClr val="000000"/>
                </a:solidFill>
                <a:effectLst/>
                <a:latin typeface="Linux Libertine"/>
              </a:rPr>
              <a:t>: </a:t>
            </a:r>
            <a:r>
              <a:rPr lang="en-US" sz="1600" b="0" i="0" dirty="0">
                <a:solidFill>
                  <a:srgbClr val="000000"/>
                </a:solidFill>
                <a:effectLst/>
                <a:latin typeface="Linux Libertine"/>
                <a:hlinkClick r:id="rId3"/>
              </a:rPr>
              <a:t>https://github.com/torvalds/linux</a:t>
            </a:r>
            <a:endParaRPr lang="en-US" sz="1600" b="0" i="0" dirty="0">
              <a:solidFill>
                <a:srgbClr val="000000"/>
              </a:solidFill>
              <a:effectLst/>
              <a:latin typeface="Linux Libertine"/>
            </a:endParaRPr>
          </a:p>
        </p:txBody>
      </p:sp>
      <p:sp>
        <p:nvSpPr>
          <p:cNvPr id="9" name="TextBox 8">
            <a:extLst>
              <a:ext uri="{FF2B5EF4-FFF2-40B4-BE49-F238E27FC236}">
                <a16:creationId xmlns:a16="http://schemas.microsoft.com/office/drawing/2014/main" id="{3D631044-15A0-BF42-B0D8-09E346F28026}"/>
              </a:ext>
            </a:extLst>
          </p:cNvPr>
          <p:cNvSpPr txBox="1"/>
          <p:nvPr/>
        </p:nvSpPr>
        <p:spPr>
          <a:xfrm>
            <a:off x="7240209" y="1953289"/>
            <a:ext cx="1903791" cy="1754326"/>
          </a:xfrm>
          <a:prstGeom prst="rect">
            <a:avLst/>
          </a:prstGeom>
          <a:noFill/>
        </p:spPr>
        <p:txBody>
          <a:bodyPr wrap="none" rtlCol="0">
            <a:spAutoFit/>
          </a:bodyPr>
          <a:lstStyle/>
          <a:p>
            <a:r>
              <a:rPr lang="en-VN" dirty="0"/>
              <a:t>Embedded devices</a:t>
            </a:r>
          </a:p>
          <a:p>
            <a:r>
              <a:rPr lang="en-VN" dirty="0"/>
              <a:t>Mobile devices</a:t>
            </a:r>
          </a:p>
          <a:p>
            <a:r>
              <a:rPr lang="en-VN" dirty="0"/>
              <a:t>PCs</a:t>
            </a:r>
          </a:p>
          <a:p>
            <a:r>
              <a:rPr lang="en-VN" dirty="0"/>
              <a:t>Servers</a:t>
            </a:r>
          </a:p>
          <a:p>
            <a:r>
              <a:rPr lang="en-VN" dirty="0"/>
              <a:t>Mainframes</a:t>
            </a:r>
          </a:p>
          <a:p>
            <a:r>
              <a:rPr lang="en-VN" dirty="0"/>
              <a:t>Supercomputers</a:t>
            </a:r>
          </a:p>
        </p:txBody>
      </p:sp>
      <p:pic>
        <p:nvPicPr>
          <p:cNvPr id="10" name="Content Placeholder 9" descr="A screenshot of a computer&#10;&#10;Description automatically generated">
            <a:extLst>
              <a:ext uri="{FF2B5EF4-FFF2-40B4-BE49-F238E27FC236}">
                <a16:creationId xmlns:a16="http://schemas.microsoft.com/office/drawing/2014/main" id="{689D541F-F635-E4E0-2AB2-A991261CFE39}"/>
              </a:ext>
            </a:extLst>
          </p:cNvPr>
          <p:cNvPicPr>
            <a:picLocks noGrp="1" noChangeAspect="1"/>
          </p:cNvPicPr>
          <p:nvPr>
            <p:ph idx="1"/>
          </p:nvPr>
        </p:nvPicPr>
        <p:blipFill>
          <a:blip r:embed="rId4"/>
          <a:stretch>
            <a:fillRect/>
          </a:stretch>
        </p:blipFill>
        <p:spPr>
          <a:xfrm>
            <a:off x="243840" y="843559"/>
            <a:ext cx="7082191" cy="3714762"/>
          </a:xfrm>
        </p:spPr>
      </p:pic>
    </p:spTree>
    <p:extLst>
      <p:ext uri="{BB962C8B-B14F-4D97-AF65-F5344CB8AC3E}">
        <p14:creationId xmlns:p14="http://schemas.microsoft.com/office/powerpoint/2010/main" val="3289776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E6D-DA40-F179-6A4E-903FCEE5CFC5}"/>
              </a:ext>
            </a:extLst>
          </p:cNvPr>
          <p:cNvSpPr>
            <a:spLocks noGrp="1"/>
          </p:cNvSpPr>
          <p:nvPr>
            <p:ph type="title"/>
          </p:nvPr>
        </p:nvSpPr>
        <p:spPr>
          <a:xfrm>
            <a:off x="243840" y="146761"/>
            <a:ext cx="9486900" cy="575693"/>
          </a:xfrm>
        </p:spPr>
        <p:txBody>
          <a:bodyPr/>
          <a:lstStyle/>
          <a:p>
            <a:r>
              <a:rPr lang="vi-VN" sz="3000" dirty="0"/>
              <a:t>Failure </a:t>
            </a:r>
            <a:r>
              <a:rPr lang="en-VN" sz="3000" dirty="0"/>
              <a:t>STORY – BOEING 737 MAX (2017) </a:t>
            </a:r>
          </a:p>
        </p:txBody>
      </p:sp>
      <p:sp>
        <p:nvSpPr>
          <p:cNvPr id="4" name="Slide Number Placeholder 3">
            <a:extLst>
              <a:ext uri="{FF2B5EF4-FFF2-40B4-BE49-F238E27FC236}">
                <a16:creationId xmlns:a16="http://schemas.microsoft.com/office/drawing/2014/main" id="{74B4359D-8F2B-6E62-9212-2E6B8B86DF1D}"/>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39</a:t>
            </a:fld>
            <a:endParaRPr lang="vi"/>
          </a:p>
        </p:txBody>
      </p:sp>
      <p:pic>
        <p:nvPicPr>
          <p:cNvPr id="10" name="Picture 9" descr="Diagram&#10;&#10;Description automatically generated">
            <a:extLst>
              <a:ext uri="{FF2B5EF4-FFF2-40B4-BE49-F238E27FC236}">
                <a16:creationId xmlns:a16="http://schemas.microsoft.com/office/drawing/2014/main" id="{152944AA-BD16-614B-B642-43A654AA2FD4}"/>
              </a:ext>
            </a:extLst>
          </p:cNvPr>
          <p:cNvPicPr>
            <a:picLocks noChangeAspect="1"/>
          </p:cNvPicPr>
          <p:nvPr/>
        </p:nvPicPr>
        <p:blipFill>
          <a:blip r:embed="rId2"/>
          <a:stretch>
            <a:fillRect/>
          </a:stretch>
        </p:blipFill>
        <p:spPr>
          <a:xfrm>
            <a:off x="500381" y="840749"/>
            <a:ext cx="6226990" cy="4123135"/>
          </a:xfrm>
          <a:prstGeom prst="rect">
            <a:avLst/>
          </a:prstGeom>
        </p:spPr>
      </p:pic>
      <p:sp>
        <p:nvSpPr>
          <p:cNvPr id="12" name="TextBox 11">
            <a:extLst>
              <a:ext uri="{FF2B5EF4-FFF2-40B4-BE49-F238E27FC236}">
                <a16:creationId xmlns:a16="http://schemas.microsoft.com/office/drawing/2014/main" id="{90ED6B99-43B0-E978-808E-BC524751CD78}"/>
              </a:ext>
            </a:extLst>
          </p:cNvPr>
          <p:cNvSpPr txBox="1"/>
          <p:nvPr/>
        </p:nvSpPr>
        <p:spPr>
          <a:xfrm>
            <a:off x="6902418" y="4045712"/>
            <a:ext cx="2019301" cy="861774"/>
          </a:xfrm>
          <a:prstGeom prst="rect">
            <a:avLst/>
          </a:prstGeom>
          <a:noFill/>
        </p:spPr>
        <p:txBody>
          <a:bodyPr wrap="square">
            <a:spAutoFit/>
          </a:bodyPr>
          <a:lstStyle/>
          <a:p>
            <a:r>
              <a:rPr lang="en-VN" sz="1000" dirty="0">
                <a:hlinkClick r:id="rId3"/>
              </a:rPr>
              <a:t>https://www.seattletimes.com/business/boeing-aerospace/failed-certification-faa-missed-safety-issues-in-the-737-max-system-implicated-in-the-lion-air-crash/</a:t>
            </a:r>
            <a:endParaRPr lang="en-VN" sz="1000" dirty="0"/>
          </a:p>
        </p:txBody>
      </p:sp>
    </p:spTree>
    <p:extLst>
      <p:ext uri="{BB962C8B-B14F-4D97-AF65-F5344CB8AC3E}">
        <p14:creationId xmlns:p14="http://schemas.microsoft.com/office/powerpoint/2010/main" val="281419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FDB8-5247-CE87-A34F-9995E49A71B0}"/>
              </a:ext>
            </a:extLst>
          </p:cNvPr>
          <p:cNvSpPr>
            <a:spLocks noGrp="1"/>
          </p:cNvSpPr>
          <p:nvPr>
            <p:ph type="title"/>
          </p:nvPr>
        </p:nvSpPr>
        <p:spPr/>
        <p:txBody>
          <a:bodyPr/>
          <a:lstStyle/>
          <a:p>
            <a:r>
              <a:rPr lang="en-VN" dirty="0"/>
              <a:t>Motivation</a:t>
            </a:r>
          </a:p>
        </p:txBody>
      </p:sp>
      <p:sp>
        <p:nvSpPr>
          <p:cNvPr id="3" name="Content Placeholder 2">
            <a:extLst>
              <a:ext uri="{FF2B5EF4-FFF2-40B4-BE49-F238E27FC236}">
                <a16:creationId xmlns:a16="http://schemas.microsoft.com/office/drawing/2014/main" id="{B831F6E1-05AF-C10F-A14B-97F0B44E1740}"/>
              </a:ext>
            </a:extLst>
          </p:cNvPr>
          <p:cNvSpPr>
            <a:spLocks noGrp="1"/>
          </p:cNvSpPr>
          <p:nvPr>
            <p:ph idx="1"/>
          </p:nvPr>
        </p:nvSpPr>
        <p:spPr>
          <a:xfrm>
            <a:off x="451946" y="854271"/>
            <a:ext cx="8692054" cy="4274775"/>
          </a:xfrm>
        </p:spPr>
        <p:txBody>
          <a:bodyPr>
            <a:normAutofit fontScale="92500" lnSpcReduction="20000"/>
          </a:bodyPr>
          <a:lstStyle/>
          <a:p>
            <a:pPr>
              <a:buFont typeface="Wingdings" pitchFamily="2" charset="2"/>
              <a:buChar char="q"/>
            </a:pPr>
            <a:r>
              <a:rPr lang="en-VN" dirty="0"/>
              <a:t> You already know how to </a:t>
            </a:r>
            <a:r>
              <a:rPr lang="en-US" dirty="0"/>
              <a:t>writing</a:t>
            </a:r>
            <a:r>
              <a:rPr lang="en-VN" dirty="0"/>
              <a:t> </a:t>
            </a:r>
            <a:r>
              <a:rPr lang="en-US" b="1" dirty="0"/>
              <a:t>codes, </a:t>
            </a:r>
            <a:r>
              <a:rPr lang="en-US" dirty="0"/>
              <a:t>hopefully clean ones</a:t>
            </a:r>
            <a:r>
              <a:rPr lang="en-VN" dirty="0"/>
              <a:t>.</a:t>
            </a:r>
          </a:p>
          <a:p>
            <a:pPr marL="0" indent="0">
              <a:buNone/>
            </a:pPr>
            <a:endParaRPr lang="en-VN" dirty="0"/>
          </a:p>
          <a:p>
            <a:pPr>
              <a:buFont typeface="Wingdings" pitchFamily="2" charset="2"/>
              <a:buChar char="q"/>
            </a:pPr>
            <a:r>
              <a:rPr lang="en-VN" dirty="0"/>
              <a:t> But can you create a </a:t>
            </a:r>
            <a:r>
              <a:rPr lang="en-VN" b="1" dirty="0"/>
              <a:t>software system?</a:t>
            </a:r>
          </a:p>
          <a:p>
            <a:pPr lvl="1">
              <a:buFont typeface="Wingdings" pitchFamily="2" charset="2"/>
              <a:buChar char="v"/>
            </a:pPr>
            <a:r>
              <a:rPr lang="en-VN" b="1" dirty="0"/>
              <a:t> Example: </a:t>
            </a:r>
          </a:p>
          <a:p>
            <a:pPr lvl="2">
              <a:buFont typeface="Wingdings" pitchFamily="2" charset="2"/>
              <a:buChar char="ü"/>
            </a:pPr>
            <a:r>
              <a:rPr lang="en-VN" b="1" dirty="0"/>
              <a:t> </a:t>
            </a:r>
            <a:r>
              <a:rPr lang="en-US" dirty="0"/>
              <a:t>Course-scheduling system for VinUniversity</a:t>
            </a:r>
            <a:endParaRPr lang="en-VN" dirty="0"/>
          </a:p>
          <a:p>
            <a:pPr lvl="2">
              <a:buFont typeface="Wingdings" pitchFamily="2" charset="2"/>
              <a:buChar char="ü"/>
            </a:pPr>
            <a:r>
              <a:rPr lang="en-VN" dirty="0"/>
              <a:t> </a:t>
            </a:r>
            <a:r>
              <a:rPr lang="en-US" dirty="0"/>
              <a:t>Medical Machine Translation Chatbot</a:t>
            </a:r>
            <a:endParaRPr lang="en-VN" dirty="0"/>
          </a:p>
          <a:p>
            <a:pPr marL="342900" lvl="2" indent="0">
              <a:buNone/>
            </a:pPr>
            <a:r>
              <a:rPr lang="en-VN" b="1" dirty="0"/>
              <a:t>  </a:t>
            </a:r>
          </a:p>
          <a:p>
            <a:pPr>
              <a:buFont typeface="Wingdings" pitchFamily="2" charset="2"/>
              <a:buChar char="q"/>
            </a:pPr>
            <a:r>
              <a:rPr lang="en-VN" b="1" dirty="0"/>
              <a:t> </a:t>
            </a:r>
            <a:r>
              <a:rPr lang="en-VN" dirty="0"/>
              <a:t>If I offered to pay you to </a:t>
            </a:r>
            <a:r>
              <a:rPr lang="en-US" dirty="0"/>
              <a:t>do</a:t>
            </a:r>
            <a:r>
              <a:rPr lang="en-VN" dirty="0"/>
              <a:t> some work, </a:t>
            </a:r>
            <a:r>
              <a:rPr lang="en-US" dirty="0"/>
              <a:t>how confident are</a:t>
            </a:r>
            <a:r>
              <a:rPr lang="en-VN" dirty="0"/>
              <a:t> you </a:t>
            </a:r>
            <a:r>
              <a:rPr lang="en-US" dirty="0"/>
              <a:t>in</a:t>
            </a:r>
            <a:r>
              <a:rPr lang="en-VN" dirty="0"/>
              <a:t> </a:t>
            </a:r>
            <a:r>
              <a:rPr lang="en-US" dirty="0"/>
              <a:t>answering </a:t>
            </a:r>
            <a:r>
              <a:rPr lang="en-VN" dirty="0"/>
              <a:t>the following </a:t>
            </a:r>
            <a:r>
              <a:rPr lang="en-VN" b="1" dirty="0"/>
              <a:t>basic</a:t>
            </a:r>
            <a:r>
              <a:rPr lang="en-VN" dirty="0"/>
              <a:t> questions?</a:t>
            </a:r>
          </a:p>
          <a:p>
            <a:pPr lvl="1">
              <a:buFont typeface="Wingdings" pitchFamily="2" charset="2"/>
              <a:buChar char="v"/>
            </a:pPr>
            <a:r>
              <a:rPr lang="en-VN" dirty="0"/>
              <a:t> How long will it take?</a:t>
            </a:r>
          </a:p>
          <a:p>
            <a:pPr lvl="1">
              <a:buFont typeface="Wingdings" pitchFamily="2" charset="2"/>
              <a:buChar char="v"/>
            </a:pPr>
            <a:r>
              <a:rPr lang="en-VN" dirty="0"/>
              <a:t> How will you know when you are done?</a:t>
            </a:r>
          </a:p>
          <a:p>
            <a:pPr lvl="1">
              <a:buFont typeface="Wingdings" pitchFamily="2" charset="2"/>
              <a:buChar char="v"/>
            </a:pPr>
            <a:r>
              <a:rPr lang="en-VN" dirty="0"/>
              <a:t> How often will it crash?</a:t>
            </a:r>
          </a:p>
          <a:p>
            <a:pPr lvl="1">
              <a:buFont typeface="Wingdings" pitchFamily="2" charset="2"/>
              <a:buChar char="v"/>
            </a:pPr>
            <a:r>
              <a:rPr lang="en-VN" dirty="0"/>
              <a:t> Is it even legal?</a:t>
            </a:r>
          </a:p>
          <a:p>
            <a:pPr marL="0" indent="0">
              <a:buNone/>
            </a:pPr>
            <a:endParaRPr lang="en-VN" dirty="0"/>
          </a:p>
          <a:p>
            <a:pPr lvl="1"/>
            <a:endParaRPr lang="en-VN" b="1" dirty="0"/>
          </a:p>
          <a:p>
            <a:endParaRPr lang="en-VN" dirty="0"/>
          </a:p>
        </p:txBody>
      </p:sp>
      <p:sp>
        <p:nvSpPr>
          <p:cNvPr id="4" name="Slide Number Placeholder 3">
            <a:extLst>
              <a:ext uri="{FF2B5EF4-FFF2-40B4-BE49-F238E27FC236}">
                <a16:creationId xmlns:a16="http://schemas.microsoft.com/office/drawing/2014/main" id="{7E2B8A3E-EE2E-CF17-5AA3-7A14FAF4F93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pic>
        <p:nvPicPr>
          <p:cNvPr id="2050" name="Picture 2" descr="Image result for illegal">
            <a:extLst>
              <a:ext uri="{FF2B5EF4-FFF2-40B4-BE49-F238E27FC236}">
                <a16:creationId xmlns:a16="http://schemas.microsoft.com/office/drawing/2014/main" id="{7DCD8EC1-21D8-D54C-7F7B-05778A656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099" y="3406062"/>
            <a:ext cx="1494722" cy="149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00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left)">
                                      <p:cBhvr>
                                        <p:cTn id="26" dur="500"/>
                                        <p:tgtEl>
                                          <p:spTgt spid="3">
                                            <p:txEl>
                                              <p:pRg st="7" end="7"/>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wipe(left)">
                                      <p:cBhvr>
                                        <p:cTn id="29" dur="500"/>
                                        <p:tgtEl>
                                          <p:spTgt spid="3">
                                            <p:txEl>
                                              <p:pRg st="8" end="8"/>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wipe(left)">
                                      <p:cBhvr>
                                        <p:cTn id="32" dur="500"/>
                                        <p:tgtEl>
                                          <p:spTgt spid="3">
                                            <p:txEl>
                                              <p:pRg st="9" end="9"/>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wipe(left)">
                                      <p:cBhvr>
                                        <p:cTn id="35" dur="500"/>
                                        <p:tgtEl>
                                          <p:spTgt spid="3">
                                            <p:txEl>
                                              <p:pRg st="10" end="10"/>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wipe(left)">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6358E-291A-87A1-1866-62B491F4B17B}"/>
              </a:ext>
            </a:extLst>
          </p:cNvPr>
          <p:cNvSpPr>
            <a:spLocks noGrp="1"/>
          </p:cNvSpPr>
          <p:nvPr>
            <p:ph type="title"/>
          </p:nvPr>
        </p:nvSpPr>
        <p:spPr/>
        <p:txBody>
          <a:bodyPr/>
          <a:lstStyle/>
          <a:p>
            <a:r>
              <a:rPr lang="en-VN" dirty="0"/>
              <a:t>TakeAways</a:t>
            </a:r>
          </a:p>
        </p:txBody>
      </p:sp>
      <p:sp>
        <p:nvSpPr>
          <p:cNvPr id="3" name="Content Placeholder 2">
            <a:extLst>
              <a:ext uri="{FF2B5EF4-FFF2-40B4-BE49-F238E27FC236}">
                <a16:creationId xmlns:a16="http://schemas.microsoft.com/office/drawing/2014/main" id="{2E814A27-435F-3488-5584-046D323B146B}"/>
              </a:ext>
            </a:extLst>
          </p:cNvPr>
          <p:cNvSpPr>
            <a:spLocks noGrp="1"/>
          </p:cNvSpPr>
          <p:nvPr>
            <p:ph idx="1"/>
          </p:nvPr>
        </p:nvSpPr>
        <p:spPr/>
        <p:txBody>
          <a:bodyPr/>
          <a:lstStyle/>
          <a:p>
            <a:pPr>
              <a:lnSpc>
                <a:spcPct val="150000"/>
              </a:lnSpc>
              <a:buFont typeface="Wingdings" pitchFamily="2" charset="2"/>
              <a:buChar char="q"/>
            </a:pPr>
            <a:r>
              <a:rPr lang="en-US" dirty="0"/>
              <a:t> Lots of people</a:t>
            </a:r>
          </a:p>
          <a:p>
            <a:pPr>
              <a:lnSpc>
                <a:spcPct val="150000"/>
              </a:lnSpc>
              <a:buFont typeface="Wingdings" pitchFamily="2" charset="2"/>
              <a:buChar char="q"/>
            </a:pPr>
            <a:r>
              <a:rPr lang="en-US" dirty="0"/>
              <a:t> Complex systems, lots of code</a:t>
            </a:r>
          </a:p>
          <a:p>
            <a:pPr>
              <a:lnSpc>
                <a:spcPct val="150000"/>
              </a:lnSpc>
              <a:buFont typeface="Wingdings" pitchFamily="2" charset="2"/>
              <a:buChar char="q"/>
            </a:pPr>
            <a:r>
              <a:rPr lang="en-US" dirty="0"/>
              <a:t> Serious money</a:t>
            </a:r>
          </a:p>
          <a:p>
            <a:pPr>
              <a:lnSpc>
                <a:spcPct val="150000"/>
              </a:lnSpc>
              <a:buFont typeface="Wingdings" pitchFamily="2" charset="2"/>
              <a:buChar char="q"/>
            </a:pPr>
            <a:r>
              <a:rPr lang="en-US" dirty="0"/>
              <a:t> Must be reliable and trustworthy</a:t>
            </a:r>
          </a:p>
          <a:p>
            <a:pPr lvl="1">
              <a:lnSpc>
                <a:spcPct val="150000"/>
              </a:lnSpc>
              <a:buFont typeface="Courier New" panose="02070309020205020404" pitchFamily="49" charset="0"/>
              <a:buChar char="o"/>
            </a:pPr>
            <a:r>
              <a:rPr lang="en-US" dirty="0">
                <a:cs typeface="Calibri" panose="020F0502020204030204"/>
              </a:rPr>
              <a:t>Even when used by non-developers</a:t>
            </a:r>
          </a:p>
          <a:p>
            <a:endParaRPr lang="en-VN" dirty="0"/>
          </a:p>
        </p:txBody>
      </p:sp>
      <p:sp>
        <p:nvSpPr>
          <p:cNvPr id="4" name="Slide Number Placeholder 3">
            <a:extLst>
              <a:ext uri="{FF2B5EF4-FFF2-40B4-BE49-F238E27FC236}">
                <a16:creationId xmlns:a16="http://schemas.microsoft.com/office/drawing/2014/main" id="{BE2F2715-3A0A-9112-55AF-297F1508A5F4}"/>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40</a:t>
            </a:fld>
            <a:endParaRPr lang="vi"/>
          </a:p>
        </p:txBody>
      </p:sp>
    </p:spTree>
    <p:extLst>
      <p:ext uri="{BB962C8B-B14F-4D97-AF65-F5344CB8AC3E}">
        <p14:creationId xmlns:p14="http://schemas.microsoft.com/office/powerpoint/2010/main" val="1263939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A3C9-F7F3-DC31-D371-93898623848E}"/>
              </a:ext>
            </a:extLst>
          </p:cNvPr>
          <p:cNvSpPr>
            <a:spLocks noGrp="1"/>
          </p:cNvSpPr>
          <p:nvPr>
            <p:ph type="title"/>
          </p:nvPr>
        </p:nvSpPr>
        <p:spPr/>
        <p:txBody>
          <a:bodyPr/>
          <a:lstStyle/>
          <a:p>
            <a:r>
              <a:rPr lang="en-VN" dirty="0"/>
              <a:t>THEMES of the COURSE</a:t>
            </a:r>
          </a:p>
        </p:txBody>
      </p:sp>
      <p:sp>
        <p:nvSpPr>
          <p:cNvPr id="3" name="Content Placeholder 2">
            <a:extLst>
              <a:ext uri="{FF2B5EF4-FFF2-40B4-BE49-F238E27FC236}">
                <a16:creationId xmlns:a16="http://schemas.microsoft.com/office/drawing/2014/main" id="{24708031-029E-766F-F36F-705C2AC4A2DC}"/>
              </a:ext>
            </a:extLst>
          </p:cNvPr>
          <p:cNvSpPr>
            <a:spLocks noGrp="1"/>
          </p:cNvSpPr>
          <p:nvPr>
            <p:ph idx="1"/>
          </p:nvPr>
        </p:nvSpPr>
        <p:spPr>
          <a:xfrm>
            <a:off x="590550" y="920751"/>
            <a:ext cx="8373567" cy="4007231"/>
          </a:xfrm>
        </p:spPr>
        <p:txBody>
          <a:bodyPr>
            <a:normAutofit fontScale="47500" lnSpcReduction="20000"/>
          </a:bodyPr>
          <a:lstStyle/>
          <a:p>
            <a:pPr>
              <a:lnSpc>
                <a:spcPct val="150000"/>
              </a:lnSpc>
              <a:buFont typeface="Wingdings" pitchFamily="2" charset="2"/>
              <a:buChar char="q"/>
            </a:pPr>
            <a:r>
              <a:rPr lang="en-US" sz="4400" dirty="0"/>
              <a:t>Engineering principles</a:t>
            </a:r>
          </a:p>
          <a:p>
            <a:pPr>
              <a:lnSpc>
                <a:spcPct val="150000"/>
              </a:lnSpc>
              <a:buFont typeface="Wingdings" pitchFamily="2" charset="2"/>
              <a:buChar char="q"/>
            </a:pPr>
            <a:r>
              <a:rPr lang="en-US" sz="4400" dirty="0"/>
              <a:t>Management &amp; teamwork</a:t>
            </a:r>
          </a:p>
          <a:p>
            <a:pPr>
              <a:lnSpc>
                <a:spcPct val="150000"/>
              </a:lnSpc>
              <a:buFont typeface="Wingdings" pitchFamily="2" charset="2"/>
              <a:buChar char="q"/>
            </a:pPr>
            <a:r>
              <a:rPr lang="en-US" sz="4400" dirty="0"/>
              <a:t>Design</a:t>
            </a:r>
          </a:p>
          <a:p>
            <a:pPr>
              <a:lnSpc>
                <a:spcPct val="150000"/>
              </a:lnSpc>
              <a:buFont typeface="Wingdings" pitchFamily="2" charset="2"/>
              <a:buChar char="q"/>
            </a:pPr>
            <a:r>
              <a:rPr lang="en-US" sz="4400" dirty="0"/>
              <a:t>Construction &amp; maintenance</a:t>
            </a:r>
          </a:p>
          <a:p>
            <a:pPr>
              <a:lnSpc>
                <a:spcPct val="150000"/>
              </a:lnSpc>
              <a:buFont typeface="Wingdings" pitchFamily="2" charset="2"/>
              <a:buChar char="q"/>
            </a:pPr>
            <a:r>
              <a:rPr lang="en-US" sz="4400" dirty="0"/>
              <a:t>Quality</a:t>
            </a:r>
          </a:p>
          <a:p>
            <a:pPr>
              <a:lnSpc>
                <a:spcPct val="150000"/>
              </a:lnSpc>
              <a:buFont typeface="Wingdings" pitchFamily="2" charset="2"/>
              <a:buChar char="q"/>
            </a:pPr>
            <a:r>
              <a:rPr lang="en-US" sz="4400" dirty="0"/>
              <a:t>Delivery</a:t>
            </a:r>
          </a:p>
          <a:p>
            <a:pPr>
              <a:lnSpc>
                <a:spcPct val="150000"/>
              </a:lnSpc>
              <a:buFont typeface="Wingdings" pitchFamily="2" charset="2"/>
              <a:buChar char="q"/>
            </a:pPr>
            <a:r>
              <a:rPr lang="en-US" sz="4400" dirty="0"/>
              <a:t>Professionalism</a:t>
            </a:r>
          </a:p>
          <a:p>
            <a:pPr marL="0" indent="0">
              <a:buNone/>
            </a:pPr>
            <a:r>
              <a:rPr lang="en-VN" dirty="0"/>
              <a:t> </a:t>
            </a:r>
          </a:p>
        </p:txBody>
      </p:sp>
      <p:sp>
        <p:nvSpPr>
          <p:cNvPr id="4" name="Slide Number Placeholder 3">
            <a:extLst>
              <a:ext uri="{FF2B5EF4-FFF2-40B4-BE49-F238E27FC236}">
                <a16:creationId xmlns:a16="http://schemas.microsoft.com/office/drawing/2014/main" id="{EE6B7144-3249-D7CE-46A5-D2CB4DDD9BA9}"/>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41</a:t>
            </a:fld>
            <a:endParaRPr lang="vi"/>
          </a:p>
        </p:txBody>
      </p:sp>
    </p:spTree>
    <p:extLst>
      <p:ext uri="{BB962C8B-B14F-4D97-AF65-F5344CB8AC3E}">
        <p14:creationId xmlns:p14="http://schemas.microsoft.com/office/powerpoint/2010/main" val="3938735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8F772-9E2D-001D-7E2C-A3D1AA40D65D}"/>
              </a:ext>
            </a:extLst>
          </p:cNvPr>
          <p:cNvSpPr>
            <a:spLocks noGrp="1"/>
          </p:cNvSpPr>
          <p:nvPr>
            <p:ph type="title"/>
          </p:nvPr>
        </p:nvSpPr>
        <p:spPr/>
        <p:txBody>
          <a:bodyPr/>
          <a:lstStyle/>
          <a:p>
            <a:r>
              <a:rPr lang="en-VN" dirty="0"/>
              <a:t>What is Software Engineering?</a:t>
            </a:r>
          </a:p>
        </p:txBody>
      </p:sp>
      <p:sp>
        <p:nvSpPr>
          <p:cNvPr id="3" name="Content Placeholder 2">
            <a:extLst>
              <a:ext uri="{FF2B5EF4-FFF2-40B4-BE49-F238E27FC236}">
                <a16:creationId xmlns:a16="http://schemas.microsoft.com/office/drawing/2014/main" id="{D94ED85B-FB93-683C-8A91-DE512BCC4A63}"/>
              </a:ext>
            </a:extLst>
          </p:cNvPr>
          <p:cNvSpPr>
            <a:spLocks noGrp="1"/>
          </p:cNvSpPr>
          <p:nvPr>
            <p:ph idx="1"/>
          </p:nvPr>
        </p:nvSpPr>
        <p:spPr/>
        <p:txBody>
          <a:bodyPr/>
          <a:lstStyle/>
          <a:p>
            <a:pPr marL="0" indent="0">
              <a:buNone/>
            </a:pPr>
            <a:r>
              <a:rPr lang="en-VN" dirty="0"/>
              <a:t>Discuss with group:</a:t>
            </a:r>
          </a:p>
          <a:p>
            <a:pPr marL="0" indent="0">
              <a:buNone/>
            </a:pPr>
            <a:endParaRPr lang="en-VN" dirty="0"/>
          </a:p>
          <a:p>
            <a:pPr marL="0" indent="0" algn="ctr">
              <a:buNone/>
            </a:pPr>
            <a:r>
              <a:rPr lang="en-US" sz="3200" i="1" dirty="0">
                <a:solidFill>
                  <a:srgbClr val="FF0000"/>
                </a:solidFill>
              </a:rPr>
              <a:t>What makes “software engineering” different from “programming”?</a:t>
            </a:r>
            <a:r>
              <a:rPr lang="en-VN" sz="3200" i="1" dirty="0">
                <a:solidFill>
                  <a:srgbClr val="FF0000"/>
                </a:solidFill>
              </a:rPr>
              <a:t> </a:t>
            </a:r>
          </a:p>
        </p:txBody>
      </p:sp>
      <p:sp>
        <p:nvSpPr>
          <p:cNvPr id="4" name="Slide Number Placeholder 3">
            <a:extLst>
              <a:ext uri="{FF2B5EF4-FFF2-40B4-BE49-F238E27FC236}">
                <a16:creationId xmlns:a16="http://schemas.microsoft.com/office/drawing/2014/main" id="{7A2C0D26-C57D-8486-939B-6D2C248C849C}"/>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42</a:t>
            </a:fld>
            <a:endParaRPr lang="vi"/>
          </a:p>
        </p:txBody>
      </p:sp>
    </p:spTree>
    <p:extLst>
      <p:ext uri="{BB962C8B-B14F-4D97-AF65-F5344CB8AC3E}">
        <p14:creationId xmlns:p14="http://schemas.microsoft.com/office/powerpoint/2010/main" val="762326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E61C-DAD5-90ED-69F9-E668DDCC7141}"/>
              </a:ext>
            </a:extLst>
          </p:cNvPr>
          <p:cNvSpPr>
            <a:spLocks noGrp="1"/>
          </p:cNvSpPr>
          <p:nvPr>
            <p:ph type="title"/>
          </p:nvPr>
        </p:nvSpPr>
        <p:spPr/>
        <p:txBody>
          <a:bodyPr/>
          <a:lstStyle/>
          <a:p>
            <a:r>
              <a:rPr lang="en-VN" dirty="0"/>
              <a:t>DiSCUSSION</a:t>
            </a:r>
          </a:p>
        </p:txBody>
      </p:sp>
      <p:sp>
        <p:nvSpPr>
          <p:cNvPr id="3" name="Content Placeholder 2">
            <a:extLst>
              <a:ext uri="{FF2B5EF4-FFF2-40B4-BE49-F238E27FC236}">
                <a16:creationId xmlns:a16="http://schemas.microsoft.com/office/drawing/2014/main" id="{1AB42B24-3C16-E4E7-F29D-3DE492CF94B3}"/>
              </a:ext>
            </a:extLst>
          </p:cNvPr>
          <p:cNvSpPr>
            <a:spLocks noGrp="1"/>
          </p:cNvSpPr>
          <p:nvPr>
            <p:ph idx="1"/>
          </p:nvPr>
        </p:nvSpPr>
        <p:spPr/>
        <p:txBody>
          <a:bodyPr/>
          <a:lstStyle/>
          <a:p>
            <a:endParaRPr lang="en-VN" dirty="0"/>
          </a:p>
        </p:txBody>
      </p:sp>
      <p:sp>
        <p:nvSpPr>
          <p:cNvPr id="4" name="Slide Number Placeholder 3">
            <a:extLst>
              <a:ext uri="{FF2B5EF4-FFF2-40B4-BE49-F238E27FC236}">
                <a16:creationId xmlns:a16="http://schemas.microsoft.com/office/drawing/2014/main" id="{0C82AE53-2E65-DB1F-B351-8FF63ACB5851}"/>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43</a:t>
            </a:fld>
            <a:endParaRPr lang="vi"/>
          </a:p>
        </p:txBody>
      </p:sp>
    </p:spTree>
    <p:extLst>
      <p:ext uri="{BB962C8B-B14F-4D97-AF65-F5344CB8AC3E}">
        <p14:creationId xmlns:p14="http://schemas.microsoft.com/office/powerpoint/2010/main" val="945158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6CC4-8E66-A1A9-1931-5C071C79918D}"/>
              </a:ext>
            </a:extLst>
          </p:cNvPr>
          <p:cNvSpPr>
            <a:spLocks noGrp="1"/>
          </p:cNvSpPr>
          <p:nvPr>
            <p:ph type="title"/>
          </p:nvPr>
        </p:nvSpPr>
        <p:spPr/>
        <p:txBody>
          <a:bodyPr/>
          <a:lstStyle/>
          <a:p>
            <a:r>
              <a:rPr lang="en-VN" dirty="0"/>
              <a:t>TextBook Definitions</a:t>
            </a:r>
          </a:p>
        </p:txBody>
      </p:sp>
      <p:sp>
        <p:nvSpPr>
          <p:cNvPr id="3" name="Content Placeholder 2">
            <a:extLst>
              <a:ext uri="{FF2B5EF4-FFF2-40B4-BE49-F238E27FC236}">
                <a16:creationId xmlns:a16="http://schemas.microsoft.com/office/drawing/2014/main" id="{8B64DB2C-0E81-724A-4ADF-5344D8FD0371}"/>
              </a:ext>
            </a:extLst>
          </p:cNvPr>
          <p:cNvSpPr>
            <a:spLocks noGrp="1"/>
          </p:cNvSpPr>
          <p:nvPr>
            <p:ph idx="1"/>
          </p:nvPr>
        </p:nvSpPr>
        <p:spPr/>
        <p:txBody>
          <a:bodyPr/>
          <a:lstStyle/>
          <a:p>
            <a:pPr>
              <a:lnSpc>
                <a:spcPct val="150000"/>
              </a:lnSpc>
              <a:buFont typeface="Wingdings" pitchFamily="2" charset="2"/>
              <a:buChar char="q"/>
            </a:pPr>
            <a:r>
              <a:rPr lang="en-VN" dirty="0"/>
              <a:t> </a:t>
            </a:r>
            <a:r>
              <a:rPr lang="en-US" dirty="0"/>
              <a:t>“An engineering discipline that is concerned with all aspects of software production”</a:t>
            </a:r>
          </a:p>
          <a:p>
            <a:pPr>
              <a:lnSpc>
                <a:spcPct val="150000"/>
              </a:lnSpc>
              <a:buFont typeface="Wingdings" pitchFamily="2" charset="2"/>
              <a:buChar char="q"/>
            </a:pPr>
            <a:r>
              <a:rPr lang="en-US" dirty="0"/>
              <a:t>“Multi-person development of a multi-version program”</a:t>
            </a:r>
          </a:p>
          <a:p>
            <a:pPr>
              <a:lnSpc>
                <a:spcPct val="150000"/>
              </a:lnSpc>
              <a:buFont typeface="Wingdings" pitchFamily="2" charset="2"/>
              <a:buChar char="q"/>
            </a:pPr>
            <a:r>
              <a:rPr lang="en-US" dirty="0"/>
              <a:t>“Programming integrated over time”</a:t>
            </a:r>
          </a:p>
          <a:p>
            <a:pPr>
              <a:lnSpc>
                <a:spcPct val="150000"/>
              </a:lnSpc>
              <a:buFont typeface="Wingdings" pitchFamily="2" charset="2"/>
              <a:buChar char="q"/>
            </a:pPr>
            <a:r>
              <a:rPr lang="en-US" dirty="0"/>
              <a:t>“When ‘clever’ is an accusation rather than a compliment”</a:t>
            </a:r>
          </a:p>
          <a:p>
            <a:pPr marL="0" indent="0">
              <a:buNone/>
            </a:pPr>
            <a:endParaRPr lang="en-VN" dirty="0"/>
          </a:p>
        </p:txBody>
      </p:sp>
      <p:sp>
        <p:nvSpPr>
          <p:cNvPr id="4" name="Slide Number Placeholder 3">
            <a:extLst>
              <a:ext uri="{FF2B5EF4-FFF2-40B4-BE49-F238E27FC236}">
                <a16:creationId xmlns:a16="http://schemas.microsoft.com/office/drawing/2014/main" id="{1B47B8F5-365D-5FBF-86F5-27128B915ECB}"/>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44</a:t>
            </a:fld>
            <a:endParaRPr lang="vi"/>
          </a:p>
        </p:txBody>
      </p:sp>
    </p:spTree>
    <p:extLst>
      <p:ext uri="{BB962C8B-B14F-4D97-AF65-F5344CB8AC3E}">
        <p14:creationId xmlns:p14="http://schemas.microsoft.com/office/powerpoint/2010/main" val="4204508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a:xfrm>
            <a:off x="411480" y="186765"/>
            <a:ext cx="8458200" cy="508958"/>
          </a:xfrm>
        </p:spPr>
        <p:txBody>
          <a:bodyPr>
            <a:normAutofit fontScale="90000"/>
          </a:bodyPr>
          <a:lstStyle/>
          <a:p>
            <a:r>
              <a:rPr lang="en-US" sz="2700" dirty="0"/>
              <a:t>Essence of Software Engineering Practice</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68580" tIns="34290" rIns="68580" bIns="34290" rtlCol="0">
            <a:noAutofit/>
          </a:bodyPr>
          <a:lstStyle/>
          <a:p>
            <a:pPr marL="0" indent="0">
              <a:buNone/>
            </a:pPr>
            <a:r>
              <a:rPr lang="en-US" altLang="en-US" sz="2100" dirty="0" err="1">
                <a:solidFill>
                  <a:schemeClr val="tx1"/>
                </a:solidFill>
                <a:latin typeface="Cambria" panose="02040503050406030204" pitchFamily="18" charset="0"/>
              </a:rPr>
              <a:t>Polya</a:t>
            </a:r>
            <a:r>
              <a:rPr lang="en-US" altLang="en-US" sz="2100" dirty="0">
                <a:solidFill>
                  <a:schemeClr val="tx1"/>
                </a:solidFill>
                <a:latin typeface="Cambria" panose="02040503050406030204" pitchFamily="18" charset="0"/>
              </a:rPr>
              <a:t> suggests:</a:t>
            </a:r>
          </a:p>
          <a:p>
            <a:pPr marL="473850" lvl="3" indent="-302400">
              <a:lnSpc>
                <a:spcPct val="150000"/>
              </a:lnSpc>
              <a:buFont typeface="+mj-lt"/>
              <a:buAutoNum type="arabicPeriod"/>
            </a:pPr>
            <a:r>
              <a:rPr lang="en-US" altLang="en-US" sz="2100" dirty="0">
                <a:solidFill>
                  <a:schemeClr val="tx1"/>
                </a:solidFill>
                <a:latin typeface="Cambria" panose="02040503050406030204" pitchFamily="18" charset="0"/>
                <a:cs typeface="Nirmala UI" panose="020B0502040204020203" pitchFamily="34" charset="0"/>
              </a:rPr>
              <a:t>Understand the problem (communication and analysis).</a:t>
            </a:r>
          </a:p>
          <a:p>
            <a:pPr marL="473850" lvl="3" indent="-302400">
              <a:lnSpc>
                <a:spcPct val="150000"/>
              </a:lnSpc>
              <a:buFont typeface="+mj-lt"/>
              <a:buAutoNum type="arabicPeriod"/>
            </a:pPr>
            <a:r>
              <a:rPr lang="en-US" altLang="en-US" sz="2100" dirty="0">
                <a:solidFill>
                  <a:schemeClr val="tx1"/>
                </a:solidFill>
                <a:latin typeface="Cambria" panose="02040503050406030204" pitchFamily="18" charset="0"/>
                <a:cs typeface="Nirmala UI" panose="020B0502040204020203" pitchFamily="34" charset="0"/>
              </a:rPr>
              <a:t>Plan a solution (modeling and software design).</a:t>
            </a:r>
          </a:p>
          <a:p>
            <a:pPr marL="473850" lvl="3" indent="-302400">
              <a:lnSpc>
                <a:spcPct val="150000"/>
              </a:lnSpc>
              <a:buFont typeface="+mj-lt"/>
              <a:buAutoNum type="arabicPeriod"/>
            </a:pPr>
            <a:r>
              <a:rPr lang="en-US" altLang="en-US" sz="2100" dirty="0">
                <a:solidFill>
                  <a:schemeClr val="tx1"/>
                </a:solidFill>
                <a:latin typeface="Cambria" panose="02040503050406030204" pitchFamily="18" charset="0"/>
                <a:cs typeface="Nirmala UI" panose="020B0502040204020203" pitchFamily="34" charset="0"/>
              </a:rPr>
              <a:t>Carry out the plan (code generation).</a:t>
            </a:r>
          </a:p>
          <a:p>
            <a:pPr marL="473850" lvl="3" indent="-302400">
              <a:lnSpc>
                <a:spcPct val="150000"/>
              </a:lnSpc>
              <a:buFont typeface="+mj-lt"/>
              <a:buAutoNum type="arabicPeriod"/>
            </a:pPr>
            <a:r>
              <a:rPr lang="en-US" altLang="en-US" sz="2100" dirty="0">
                <a:solidFill>
                  <a:schemeClr val="tx1"/>
                </a:solidFill>
                <a:latin typeface="Cambria" panose="02040503050406030204" pitchFamily="18" charset="0"/>
                <a:cs typeface="Nirmala UI" panose="020B0502040204020203" pitchFamily="34" charset="0"/>
              </a:rPr>
              <a:t>Examine result for accuracy (testing &amp; quality assurance).</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45</a:t>
            </a:fld>
            <a:endParaRPr lang="en-US" dirty="0"/>
          </a:p>
        </p:txBody>
      </p:sp>
    </p:spTree>
    <p:extLst>
      <p:ext uri="{BB962C8B-B14F-4D97-AF65-F5344CB8AC3E}">
        <p14:creationId xmlns:p14="http://schemas.microsoft.com/office/powerpoint/2010/main" val="1152574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a:xfrm>
            <a:off x="411480" y="186765"/>
            <a:ext cx="8458200" cy="508958"/>
          </a:xfrm>
        </p:spPr>
        <p:txBody>
          <a:bodyPr>
            <a:normAutofit fontScale="90000"/>
          </a:bodyPr>
          <a:lstStyle/>
          <a:p>
            <a:r>
              <a:rPr lang="en-US" noProof="0" dirty="0"/>
              <a:t>1. Understand the Problem</a:t>
            </a:r>
          </a:p>
        </p:txBody>
      </p:sp>
      <p:sp>
        <p:nvSpPr>
          <p:cNvPr id="13" name="Content Placeholder 12">
            <a:extLst>
              <a:ext uri="{FF2B5EF4-FFF2-40B4-BE49-F238E27FC236}">
                <a16:creationId xmlns:a16="http://schemas.microsoft.com/office/drawing/2014/main" id="{9484E896-F163-4B4A-91A6-32729F632945}"/>
              </a:ext>
            </a:extLst>
          </p:cNvPr>
          <p:cNvSpPr>
            <a:spLocks noGrp="1"/>
          </p:cNvSpPr>
          <p:nvPr>
            <p:ph sz="quarter" idx="11"/>
          </p:nvPr>
        </p:nvSpPr>
        <p:spPr>
          <a:xfrm>
            <a:off x="1400175" y="957533"/>
            <a:ext cx="6343650" cy="366221"/>
          </a:xfrm>
        </p:spPr>
        <p:txBody>
          <a:bodyPr>
            <a:noAutofit/>
          </a:bodyPr>
          <a:lstStyle/>
          <a:p>
            <a:pPr marL="218700" indent="-218700"/>
            <a:r>
              <a:rPr lang="en-US" altLang="en-US" sz="2000" b="1" dirty="0">
                <a:solidFill>
                  <a:schemeClr val="tx1"/>
                </a:solidFill>
                <a:latin typeface="Cambria" panose="02040503050406030204" pitchFamily="18" charset="0"/>
              </a:rPr>
              <a:t>Who has a stake in the solution to the problem?</a:t>
            </a:r>
          </a:p>
        </p:txBody>
      </p:sp>
      <p:sp>
        <p:nvSpPr>
          <p:cNvPr id="16" name="Content Placeholder 15">
            <a:extLst>
              <a:ext uri="{FF2B5EF4-FFF2-40B4-BE49-F238E27FC236}">
                <a16:creationId xmlns:a16="http://schemas.microsoft.com/office/drawing/2014/main" id="{75046F5B-32F0-407A-AC35-CCD9BDC15B9F}"/>
              </a:ext>
            </a:extLst>
          </p:cNvPr>
          <p:cNvSpPr>
            <a:spLocks noGrp="1"/>
          </p:cNvSpPr>
          <p:nvPr>
            <p:ph sz="quarter" idx="14"/>
          </p:nvPr>
        </p:nvSpPr>
        <p:spPr>
          <a:xfrm>
            <a:off x="1400175" y="1363918"/>
            <a:ext cx="6343650" cy="336999"/>
          </a:xfrm>
        </p:spPr>
        <p:txBody>
          <a:bodyPr>
            <a:noAutofit/>
          </a:bodyPr>
          <a:lstStyle/>
          <a:p>
            <a:pPr lvl="2" indent="0">
              <a:buNone/>
            </a:pPr>
            <a:r>
              <a:rPr lang="en-US" altLang="en-US" sz="2000" dirty="0">
                <a:solidFill>
                  <a:schemeClr val="tx1"/>
                </a:solidFill>
                <a:latin typeface="Cambria" panose="02040503050406030204" pitchFamily="18" charset="0"/>
              </a:rPr>
              <a:t>That is, who are the stakeholders?</a:t>
            </a:r>
          </a:p>
        </p:txBody>
      </p:sp>
      <p:sp>
        <p:nvSpPr>
          <p:cNvPr id="17" name="Content Placeholder 16">
            <a:extLst>
              <a:ext uri="{FF2B5EF4-FFF2-40B4-BE49-F238E27FC236}">
                <a16:creationId xmlns:a16="http://schemas.microsoft.com/office/drawing/2014/main" id="{46EC76FC-3382-45A4-90B9-1A1F3C4A9918}"/>
              </a:ext>
            </a:extLst>
          </p:cNvPr>
          <p:cNvSpPr>
            <a:spLocks noGrp="1"/>
          </p:cNvSpPr>
          <p:nvPr>
            <p:ph sz="quarter" idx="15"/>
          </p:nvPr>
        </p:nvSpPr>
        <p:spPr>
          <a:xfrm>
            <a:off x="1400175" y="1841776"/>
            <a:ext cx="6343650" cy="353549"/>
          </a:xfrm>
        </p:spPr>
        <p:txBody>
          <a:bodyPr>
            <a:noAutofit/>
          </a:bodyPr>
          <a:lstStyle/>
          <a:p>
            <a:pPr marL="218700" indent="-218700"/>
            <a:r>
              <a:rPr lang="en-US" altLang="en-US" sz="2000" b="1" dirty="0">
                <a:solidFill>
                  <a:schemeClr val="tx1"/>
                </a:solidFill>
                <a:latin typeface="Cambria" panose="02040503050406030204" pitchFamily="18" charset="0"/>
              </a:rPr>
              <a:t>What are the unknowns?</a:t>
            </a:r>
          </a:p>
        </p:txBody>
      </p:sp>
      <p:sp>
        <p:nvSpPr>
          <p:cNvPr id="18" name="Content Placeholder 17">
            <a:extLst>
              <a:ext uri="{FF2B5EF4-FFF2-40B4-BE49-F238E27FC236}">
                <a16:creationId xmlns:a16="http://schemas.microsoft.com/office/drawing/2014/main" id="{8A769AD5-7625-4E44-9379-641144E3FE6A}"/>
              </a:ext>
            </a:extLst>
          </p:cNvPr>
          <p:cNvSpPr>
            <a:spLocks noGrp="1"/>
          </p:cNvSpPr>
          <p:nvPr>
            <p:ph sz="quarter" idx="16"/>
          </p:nvPr>
        </p:nvSpPr>
        <p:spPr>
          <a:xfrm>
            <a:off x="1400175" y="2249981"/>
            <a:ext cx="6343650" cy="568916"/>
          </a:xfrm>
        </p:spPr>
        <p:txBody>
          <a:bodyPr>
            <a:noAutofit/>
          </a:bodyPr>
          <a:lstStyle/>
          <a:p>
            <a:pPr lvl="2" indent="0">
              <a:buNone/>
            </a:pPr>
            <a:r>
              <a:rPr lang="en-US" altLang="en-US" sz="2000" dirty="0">
                <a:solidFill>
                  <a:schemeClr val="tx1"/>
                </a:solidFill>
                <a:latin typeface="Cambria" panose="02040503050406030204" pitchFamily="18" charset="0"/>
              </a:rPr>
              <a:t>What data, functions, and features are required to properly solve the problem?</a:t>
            </a:r>
          </a:p>
        </p:txBody>
      </p:sp>
      <p:sp>
        <p:nvSpPr>
          <p:cNvPr id="19" name="Content Placeholder 18">
            <a:extLst>
              <a:ext uri="{FF2B5EF4-FFF2-40B4-BE49-F238E27FC236}">
                <a16:creationId xmlns:a16="http://schemas.microsoft.com/office/drawing/2014/main" id="{F3CD8122-63FC-4224-A41F-F47ED608A606}"/>
              </a:ext>
            </a:extLst>
          </p:cNvPr>
          <p:cNvSpPr>
            <a:spLocks noGrp="1"/>
          </p:cNvSpPr>
          <p:nvPr>
            <p:ph sz="quarter" idx="17"/>
          </p:nvPr>
        </p:nvSpPr>
        <p:spPr>
          <a:xfrm>
            <a:off x="1400175" y="3017982"/>
            <a:ext cx="6212634" cy="341010"/>
          </a:xfrm>
        </p:spPr>
        <p:txBody>
          <a:bodyPr>
            <a:noAutofit/>
          </a:bodyPr>
          <a:lstStyle/>
          <a:p>
            <a:pPr marL="218700" indent="-218700"/>
            <a:r>
              <a:rPr lang="en-US" altLang="en-US" sz="2000" b="1" dirty="0">
                <a:solidFill>
                  <a:schemeClr val="tx1"/>
                </a:solidFill>
                <a:latin typeface="Cambria" panose="02040503050406030204" pitchFamily="18" charset="0"/>
              </a:rPr>
              <a:t>Can the problem be compartmentalized?</a:t>
            </a:r>
          </a:p>
        </p:txBody>
      </p:sp>
      <p:sp>
        <p:nvSpPr>
          <p:cNvPr id="20" name="Content Placeholder 19">
            <a:extLst>
              <a:ext uri="{FF2B5EF4-FFF2-40B4-BE49-F238E27FC236}">
                <a16:creationId xmlns:a16="http://schemas.microsoft.com/office/drawing/2014/main" id="{EBE089A9-F1EC-44AE-8968-C8AA9F7C9F63}"/>
              </a:ext>
            </a:extLst>
          </p:cNvPr>
          <p:cNvSpPr>
            <a:spLocks noGrp="1"/>
          </p:cNvSpPr>
          <p:nvPr>
            <p:ph sz="quarter" idx="18"/>
          </p:nvPr>
        </p:nvSpPr>
        <p:spPr>
          <a:xfrm>
            <a:off x="1400175" y="3373034"/>
            <a:ext cx="6343650" cy="568916"/>
          </a:xfrm>
        </p:spPr>
        <p:txBody>
          <a:bodyPr>
            <a:noAutofit/>
          </a:bodyPr>
          <a:lstStyle/>
          <a:p>
            <a:pPr lvl="2" indent="0">
              <a:buNone/>
            </a:pPr>
            <a:r>
              <a:rPr lang="en-US" altLang="en-US" sz="2000" dirty="0">
                <a:solidFill>
                  <a:schemeClr val="tx1"/>
                </a:solidFill>
                <a:latin typeface="Cambria" panose="02040503050406030204" pitchFamily="18" charset="0"/>
              </a:rPr>
              <a:t>Is it possible to represent smaller problems that may be easier to understand?</a:t>
            </a:r>
          </a:p>
        </p:txBody>
      </p:sp>
      <p:sp>
        <p:nvSpPr>
          <p:cNvPr id="21" name="Content Placeholder 20">
            <a:extLst>
              <a:ext uri="{FF2B5EF4-FFF2-40B4-BE49-F238E27FC236}">
                <a16:creationId xmlns:a16="http://schemas.microsoft.com/office/drawing/2014/main" id="{07733C8B-1783-411D-BDB1-24DD5DDC4A1C}"/>
              </a:ext>
            </a:extLst>
          </p:cNvPr>
          <p:cNvSpPr>
            <a:spLocks noGrp="1"/>
          </p:cNvSpPr>
          <p:nvPr>
            <p:ph sz="quarter" idx="19"/>
          </p:nvPr>
        </p:nvSpPr>
        <p:spPr>
          <a:xfrm>
            <a:off x="1400175" y="4133577"/>
            <a:ext cx="6343650" cy="365121"/>
          </a:xfrm>
        </p:spPr>
        <p:txBody>
          <a:bodyPr>
            <a:noAutofit/>
          </a:bodyPr>
          <a:lstStyle/>
          <a:p>
            <a:pPr marL="218700" indent="-218700"/>
            <a:r>
              <a:rPr lang="en-US" altLang="en-US" sz="2000" b="1" dirty="0">
                <a:solidFill>
                  <a:schemeClr val="tx1"/>
                </a:solidFill>
                <a:latin typeface="Cambria" panose="02040503050406030204" pitchFamily="18" charset="0"/>
              </a:rPr>
              <a:t>Can the problem be represented graphically</a:t>
            </a:r>
            <a:r>
              <a:rPr lang="en-US" altLang="en-US" sz="2000" dirty="0">
                <a:solidFill>
                  <a:schemeClr val="tx1"/>
                </a:solidFill>
                <a:latin typeface="Cambria" panose="02040503050406030204" pitchFamily="18" charset="0"/>
              </a:rPr>
              <a:t>?</a:t>
            </a:r>
          </a:p>
        </p:txBody>
      </p:sp>
      <p:sp>
        <p:nvSpPr>
          <p:cNvPr id="22" name="Content Placeholder 21">
            <a:extLst>
              <a:ext uri="{FF2B5EF4-FFF2-40B4-BE49-F238E27FC236}">
                <a16:creationId xmlns:a16="http://schemas.microsoft.com/office/drawing/2014/main" id="{671F8BFA-CF02-41A7-AC08-5B552D93194A}"/>
              </a:ext>
            </a:extLst>
          </p:cNvPr>
          <p:cNvSpPr>
            <a:spLocks noGrp="1"/>
          </p:cNvSpPr>
          <p:nvPr>
            <p:ph sz="quarter" idx="20"/>
          </p:nvPr>
        </p:nvSpPr>
        <p:spPr>
          <a:xfrm>
            <a:off x="1400176" y="4554454"/>
            <a:ext cx="4559373" cy="293993"/>
          </a:xfrm>
        </p:spPr>
        <p:txBody>
          <a:bodyPr>
            <a:noAutofit/>
          </a:bodyPr>
          <a:lstStyle/>
          <a:p>
            <a:pPr lvl="2" indent="0">
              <a:buNone/>
            </a:pPr>
            <a:r>
              <a:rPr lang="en-US" altLang="en-US" sz="2000" dirty="0">
                <a:solidFill>
                  <a:schemeClr val="tx1"/>
                </a:solidFill>
                <a:latin typeface="Cambria" panose="02040503050406030204" pitchFamily="18" charset="0"/>
              </a:rPr>
              <a:t>Can an analysis model be created?</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46</a:t>
            </a:fld>
            <a:endParaRPr lang="en-US" dirty="0"/>
          </a:p>
        </p:txBody>
      </p:sp>
    </p:spTree>
    <p:extLst>
      <p:ext uri="{BB962C8B-B14F-4D97-AF65-F5344CB8AC3E}">
        <p14:creationId xmlns:p14="http://schemas.microsoft.com/office/powerpoint/2010/main" val="1161994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a:xfrm>
            <a:off x="411480" y="174095"/>
            <a:ext cx="8458200" cy="508958"/>
          </a:xfrm>
        </p:spPr>
        <p:txBody>
          <a:bodyPr>
            <a:normAutofit fontScale="90000"/>
          </a:bodyPr>
          <a:lstStyle/>
          <a:p>
            <a:r>
              <a:rPr lang="en-US" noProof="0" dirty="0"/>
              <a:t>2. Plan a Solution</a:t>
            </a:r>
          </a:p>
        </p:txBody>
      </p:sp>
      <p:sp>
        <p:nvSpPr>
          <p:cNvPr id="13" name="Content Placeholder 12">
            <a:extLst>
              <a:ext uri="{FF2B5EF4-FFF2-40B4-BE49-F238E27FC236}">
                <a16:creationId xmlns:a16="http://schemas.microsoft.com/office/drawing/2014/main" id="{9484E896-F163-4B4A-91A6-32729F632945}"/>
              </a:ext>
            </a:extLst>
          </p:cNvPr>
          <p:cNvSpPr>
            <a:spLocks noGrp="1"/>
          </p:cNvSpPr>
          <p:nvPr>
            <p:ph sz="quarter" idx="11"/>
          </p:nvPr>
        </p:nvSpPr>
        <p:spPr>
          <a:xfrm>
            <a:off x="1130352" y="894892"/>
            <a:ext cx="6343650" cy="366221"/>
          </a:xfrm>
        </p:spPr>
        <p:txBody>
          <a:bodyPr>
            <a:noAutofit/>
          </a:bodyPr>
          <a:lstStyle/>
          <a:p>
            <a:pPr marL="218700" indent="-218700"/>
            <a:r>
              <a:rPr lang="en-US" altLang="en-US" sz="2000" i="1" dirty="0">
                <a:latin typeface="Cambria" panose="02040503050406030204" pitchFamily="18" charset="0"/>
              </a:rPr>
              <a:t>Have you seen similar problems before?</a:t>
            </a:r>
          </a:p>
        </p:txBody>
      </p:sp>
      <p:sp>
        <p:nvSpPr>
          <p:cNvPr id="16" name="Content Placeholder 15">
            <a:extLst>
              <a:ext uri="{FF2B5EF4-FFF2-40B4-BE49-F238E27FC236}">
                <a16:creationId xmlns:a16="http://schemas.microsoft.com/office/drawing/2014/main" id="{75046F5B-32F0-407A-AC35-CCD9BDC15B9F}"/>
              </a:ext>
            </a:extLst>
          </p:cNvPr>
          <p:cNvSpPr>
            <a:spLocks noGrp="1"/>
          </p:cNvSpPr>
          <p:nvPr>
            <p:ph sz="quarter" idx="14"/>
          </p:nvPr>
        </p:nvSpPr>
        <p:spPr>
          <a:xfrm>
            <a:off x="1287748" y="1221531"/>
            <a:ext cx="7916213" cy="811134"/>
          </a:xfrm>
        </p:spPr>
        <p:txBody>
          <a:bodyPr>
            <a:noAutofit/>
          </a:bodyPr>
          <a:lstStyle/>
          <a:p>
            <a:pPr marL="217350" indent="0">
              <a:buNone/>
            </a:pPr>
            <a:r>
              <a:rPr lang="en-US" altLang="en-US" sz="2000" dirty="0">
                <a:latin typeface="Cambria" panose="02040503050406030204" pitchFamily="18" charset="0"/>
              </a:rPr>
              <a:t>Are there patterns that are recognizable in a potential solution? Is there existing software that implements the data, functions, and features that are required?</a:t>
            </a:r>
          </a:p>
        </p:txBody>
      </p:sp>
      <p:sp>
        <p:nvSpPr>
          <p:cNvPr id="17" name="Content Placeholder 16">
            <a:extLst>
              <a:ext uri="{FF2B5EF4-FFF2-40B4-BE49-F238E27FC236}">
                <a16:creationId xmlns:a16="http://schemas.microsoft.com/office/drawing/2014/main" id="{46EC76FC-3382-45A4-90B9-1A1F3C4A9918}"/>
              </a:ext>
            </a:extLst>
          </p:cNvPr>
          <p:cNvSpPr>
            <a:spLocks noGrp="1"/>
          </p:cNvSpPr>
          <p:nvPr>
            <p:ph sz="quarter" idx="15"/>
          </p:nvPr>
        </p:nvSpPr>
        <p:spPr>
          <a:xfrm>
            <a:off x="1130352" y="2317617"/>
            <a:ext cx="6343650" cy="353549"/>
          </a:xfrm>
        </p:spPr>
        <p:txBody>
          <a:bodyPr>
            <a:noAutofit/>
          </a:bodyPr>
          <a:lstStyle/>
          <a:p>
            <a:pPr marL="218700" indent="-218700"/>
            <a:r>
              <a:rPr lang="en-US" altLang="en-US" sz="2000" i="1" dirty="0">
                <a:latin typeface="Cambria" panose="02040503050406030204" pitchFamily="18" charset="0"/>
              </a:rPr>
              <a:t>Has a similar problem been solved?</a:t>
            </a:r>
          </a:p>
        </p:txBody>
      </p:sp>
      <p:sp>
        <p:nvSpPr>
          <p:cNvPr id="18" name="Content Placeholder 17">
            <a:extLst>
              <a:ext uri="{FF2B5EF4-FFF2-40B4-BE49-F238E27FC236}">
                <a16:creationId xmlns:a16="http://schemas.microsoft.com/office/drawing/2014/main" id="{8A769AD5-7625-4E44-9379-641144E3FE6A}"/>
              </a:ext>
            </a:extLst>
          </p:cNvPr>
          <p:cNvSpPr>
            <a:spLocks noGrp="1"/>
          </p:cNvSpPr>
          <p:nvPr>
            <p:ph sz="quarter" idx="16"/>
          </p:nvPr>
        </p:nvSpPr>
        <p:spPr>
          <a:xfrm>
            <a:off x="1347709" y="2661529"/>
            <a:ext cx="6343650" cy="341010"/>
          </a:xfrm>
        </p:spPr>
        <p:txBody>
          <a:bodyPr>
            <a:noAutofit/>
          </a:bodyPr>
          <a:lstStyle/>
          <a:p>
            <a:pPr marL="217350" indent="0">
              <a:buNone/>
            </a:pPr>
            <a:r>
              <a:rPr lang="en-US" altLang="en-US" sz="2000" dirty="0">
                <a:latin typeface="Cambria" panose="02040503050406030204" pitchFamily="18" charset="0"/>
              </a:rPr>
              <a:t>If so, are elements of the solution reusable?</a:t>
            </a:r>
          </a:p>
        </p:txBody>
      </p:sp>
      <p:sp>
        <p:nvSpPr>
          <p:cNvPr id="19" name="Content Placeholder 18">
            <a:extLst>
              <a:ext uri="{FF2B5EF4-FFF2-40B4-BE49-F238E27FC236}">
                <a16:creationId xmlns:a16="http://schemas.microsoft.com/office/drawing/2014/main" id="{F3CD8122-63FC-4224-A41F-F47ED608A606}"/>
              </a:ext>
            </a:extLst>
          </p:cNvPr>
          <p:cNvSpPr>
            <a:spLocks noGrp="1"/>
          </p:cNvSpPr>
          <p:nvPr>
            <p:ph sz="quarter" idx="17"/>
          </p:nvPr>
        </p:nvSpPr>
        <p:spPr>
          <a:xfrm>
            <a:off x="1130352" y="3158795"/>
            <a:ext cx="3458904" cy="341010"/>
          </a:xfrm>
        </p:spPr>
        <p:txBody>
          <a:bodyPr>
            <a:noAutofit/>
          </a:bodyPr>
          <a:lstStyle/>
          <a:p>
            <a:pPr marL="218700" indent="-218700"/>
            <a:r>
              <a:rPr lang="en-US" altLang="en-US" sz="2000" i="1" dirty="0">
                <a:latin typeface="Cambria" panose="02040503050406030204" pitchFamily="18" charset="0"/>
              </a:rPr>
              <a:t>Can subproblems be defined?</a:t>
            </a:r>
            <a:endParaRPr lang="en-US" altLang="en-US" sz="2000" dirty="0">
              <a:latin typeface="Cambria" panose="02040503050406030204" pitchFamily="18" charset="0"/>
            </a:endParaRPr>
          </a:p>
        </p:txBody>
      </p:sp>
      <p:sp>
        <p:nvSpPr>
          <p:cNvPr id="20" name="Content Placeholder 19">
            <a:extLst>
              <a:ext uri="{FF2B5EF4-FFF2-40B4-BE49-F238E27FC236}">
                <a16:creationId xmlns:a16="http://schemas.microsoft.com/office/drawing/2014/main" id="{EBE089A9-F1EC-44AE-8968-C8AA9F7C9F63}"/>
              </a:ext>
            </a:extLst>
          </p:cNvPr>
          <p:cNvSpPr>
            <a:spLocks noGrp="1"/>
          </p:cNvSpPr>
          <p:nvPr>
            <p:ph sz="quarter" idx="18"/>
          </p:nvPr>
        </p:nvSpPr>
        <p:spPr>
          <a:xfrm>
            <a:off x="1400175" y="3506285"/>
            <a:ext cx="7586428" cy="341011"/>
          </a:xfrm>
        </p:spPr>
        <p:txBody>
          <a:bodyPr>
            <a:noAutofit/>
          </a:bodyPr>
          <a:lstStyle/>
          <a:p>
            <a:pPr marL="217350" indent="0">
              <a:buNone/>
            </a:pPr>
            <a:r>
              <a:rPr lang="en-US" altLang="en-US" sz="2000" dirty="0">
                <a:latin typeface="Cambria" panose="02040503050406030204" pitchFamily="18" charset="0"/>
              </a:rPr>
              <a:t>If so, are solutions readily apparent for the subproblems?</a:t>
            </a:r>
            <a:endParaRPr lang="en-US" sz="2000" dirty="0">
              <a:latin typeface="Cambria" panose="02040503050406030204" pitchFamily="18" charset="0"/>
            </a:endParaRPr>
          </a:p>
        </p:txBody>
      </p:sp>
      <p:sp>
        <p:nvSpPr>
          <p:cNvPr id="21" name="Content Placeholder 20">
            <a:extLst>
              <a:ext uri="{FF2B5EF4-FFF2-40B4-BE49-F238E27FC236}">
                <a16:creationId xmlns:a16="http://schemas.microsoft.com/office/drawing/2014/main" id="{07733C8B-1783-411D-BDB1-24DD5DDC4A1C}"/>
              </a:ext>
            </a:extLst>
          </p:cNvPr>
          <p:cNvSpPr>
            <a:spLocks noGrp="1"/>
          </p:cNvSpPr>
          <p:nvPr>
            <p:ph sz="quarter" idx="19"/>
          </p:nvPr>
        </p:nvSpPr>
        <p:spPr>
          <a:xfrm>
            <a:off x="1130352" y="3963142"/>
            <a:ext cx="7688004" cy="603427"/>
          </a:xfrm>
        </p:spPr>
        <p:txBody>
          <a:bodyPr>
            <a:noAutofit/>
          </a:bodyPr>
          <a:lstStyle/>
          <a:p>
            <a:pPr marL="218700" indent="-218700"/>
            <a:r>
              <a:rPr lang="en-US" altLang="en-US" sz="2000" i="1" dirty="0">
                <a:latin typeface="Cambria" panose="02040503050406030204" pitchFamily="18" charset="0"/>
              </a:rPr>
              <a:t>Can you represent a solution in a manner that leads to effective implementation?</a:t>
            </a:r>
          </a:p>
        </p:txBody>
      </p:sp>
      <p:sp>
        <p:nvSpPr>
          <p:cNvPr id="22" name="Content Placeholder 21">
            <a:extLst>
              <a:ext uri="{FF2B5EF4-FFF2-40B4-BE49-F238E27FC236}">
                <a16:creationId xmlns:a16="http://schemas.microsoft.com/office/drawing/2014/main" id="{671F8BFA-CF02-41A7-AC08-5B552D93194A}"/>
              </a:ext>
            </a:extLst>
          </p:cNvPr>
          <p:cNvSpPr>
            <a:spLocks noGrp="1"/>
          </p:cNvSpPr>
          <p:nvPr>
            <p:ph sz="quarter" idx="20"/>
          </p:nvPr>
        </p:nvSpPr>
        <p:spPr>
          <a:xfrm>
            <a:off x="1400175" y="4533046"/>
            <a:ext cx="4910248" cy="360446"/>
          </a:xfrm>
        </p:spPr>
        <p:txBody>
          <a:bodyPr>
            <a:noAutofit/>
          </a:bodyPr>
          <a:lstStyle/>
          <a:p>
            <a:pPr marL="217350" indent="0">
              <a:buNone/>
            </a:pPr>
            <a:r>
              <a:rPr lang="en-US" altLang="en-US" sz="2000" dirty="0">
                <a:latin typeface="Cambria" panose="02040503050406030204" pitchFamily="18" charset="0"/>
              </a:rPr>
              <a:t>Can a design model be created?</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47</a:t>
            </a:fld>
            <a:endParaRPr lang="en-US" dirty="0"/>
          </a:p>
        </p:txBody>
      </p:sp>
    </p:spTree>
    <p:extLst>
      <p:ext uri="{BB962C8B-B14F-4D97-AF65-F5344CB8AC3E}">
        <p14:creationId xmlns:p14="http://schemas.microsoft.com/office/powerpoint/2010/main" val="3296432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rmAutofit fontScale="90000"/>
          </a:bodyPr>
          <a:lstStyle/>
          <a:p>
            <a:r>
              <a:rPr lang="en-US" noProof="0" dirty="0"/>
              <a:t>3. Carryout the Plan</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a:xfrm>
            <a:off x="1400175" y="1414733"/>
            <a:ext cx="6343650" cy="356082"/>
          </a:xfrm>
        </p:spPr>
        <p:txBody>
          <a:bodyPr vert="horz" lIns="68580" tIns="34290" rIns="68580" bIns="34290" rtlCol="0">
            <a:noAutofit/>
          </a:bodyPr>
          <a:lstStyle/>
          <a:p>
            <a:pPr marL="218700" indent="-218700"/>
            <a:r>
              <a:rPr lang="en-US" altLang="en-US" sz="2000" i="1" dirty="0">
                <a:solidFill>
                  <a:schemeClr val="tx1"/>
                </a:solidFill>
                <a:latin typeface="Cambria" panose="02040503050406030204" pitchFamily="18" charset="0"/>
              </a:rPr>
              <a:t>Does the solution conform to the plan?</a:t>
            </a:r>
            <a:endParaRPr lang="en-US" altLang="en-US" sz="2000" dirty="0">
              <a:solidFill>
                <a:schemeClr val="tx1"/>
              </a:solidFill>
              <a:latin typeface="Cambria" panose="02040503050406030204" pitchFamily="18" charset="0"/>
            </a:endParaRPr>
          </a:p>
        </p:txBody>
      </p:sp>
      <p:sp>
        <p:nvSpPr>
          <p:cNvPr id="12" name="Content Placeholder 11">
            <a:extLst>
              <a:ext uri="{FF2B5EF4-FFF2-40B4-BE49-F238E27FC236}">
                <a16:creationId xmlns:a16="http://schemas.microsoft.com/office/drawing/2014/main" id="{6ABDD683-F18A-4A69-9D30-86580DE6B03B}"/>
              </a:ext>
            </a:extLst>
          </p:cNvPr>
          <p:cNvSpPr>
            <a:spLocks noGrp="1"/>
          </p:cNvSpPr>
          <p:nvPr>
            <p:ph sz="quarter" idx="15"/>
          </p:nvPr>
        </p:nvSpPr>
        <p:spPr>
          <a:xfrm>
            <a:off x="1400175" y="1819652"/>
            <a:ext cx="6343650" cy="356082"/>
          </a:xfrm>
        </p:spPr>
        <p:txBody>
          <a:bodyPr>
            <a:noAutofit/>
          </a:bodyPr>
          <a:lstStyle/>
          <a:p>
            <a:pPr lvl="2" indent="0">
              <a:buNone/>
            </a:pPr>
            <a:r>
              <a:rPr lang="en-US" altLang="en-US" sz="2000" dirty="0">
                <a:solidFill>
                  <a:schemeClr val="tx1"/>
                </a:solidFill>
                <a:latin typeface="Cambria" panose="02040503050406030204" pitchFamily="18" charset="0"/>
              </a:rPr>
              <a:t>Is source code traceable to the design model?</a:t>
            </a:r>
            <a:endParaRPr lang="en-US" altLang="en-US" sz="2000" i="1" dirty="0">
              <a:solidFill>
                <a:schemeClr val="tx1"/>
              </a:solidFill>
              <a:latin typeface="Cambria" panose="02040503050406030204" pitchFamily="18" charset="0"/>
            </a:endParaRPr>
          </a:p>
        </p:txBody>
      </p:sp>
      <p:sp>
        <p:nvSpPr>
          <p:cNvPr id="13" name="Content Placeholder 12">
            <a:extLst>
              <a:ext uri="{FF2B5EF4-FFF2-40B4-BE49-F238E27FC236}">
                <a16:creationId xmlns:a16="http://schemas.microsoft.com/office/drawing/2014/main" id="{452D4F8C-7612-45AD-A08E-F981904551DA}"/>
              </a:ext>
            </a:extLst>
          </p:cNvPr>
          <p:cNvSpPr>
            <a:spLocks noGrp="1"/>
          </p:cNvSpPr>
          <p:nvPr>
            <p:ph sz="quarter" idx="16"/>
          </p:nvPr>
        </p:nvSpPr>
        <p:spPr>
          <a:xfrm>
            <a:off x="1400175" y="2431142"/>
            <a:ext cx="6343650" cy="356082"/>
          </a:xfrm>
        </p:spPr>
        <p:txBody>
          <a:bodyPr>
            <a:noAutofit/>
          </a:bodyPr>
          <a:lstStyle/>
          <a:p>
            <a:pPr marL="218700" indent="-218700"/>
            <a:r>
              <a:rPr lang="en-US" altLang="en-US" sz="2000" i="1" dirty="0">
                <a:solidFill>
                  <a:schemeClr val="tx1"/>
                </a:solidFill>
                <a:latin typeface="Cambria" panose="02040503050406030204" pitchFamily="18" charset="0"/>
              </a:rPr>
              <a:t>Is each component part of the solution probably correct?</a:t>
            </a:r>
            <a:endParaRPr lang="en-US" altLang="en-US" sz="2000" dirty="0">
              <a:solidFill>
                <a:schemeClr val="tx1"/>
              </a:solidFill>
              <a:latin typeface="Cambria" panose="02040503050406030204" pitchFamily="18" charset="0"/>
            </a:endParaRPr>
          </a:p>
        </p:txBody>
      </p:sp>
      <p:sp>
        <p:nvSpPr>
          <p:cNvPr id="14" name="Content Placeholder 13">
            <a:extLst>
              <a:ext uri="{FF2B5EF4-FFF2-40B4-BE49-F238E27FC236}">
                <a16:creationId xmlns:a16="http://schemas.microsoft.com/office/drawing/2014/main" id="{2F7F4AA5-EBF8-4ABD-8074-C68D68807BA2}"/>
              </a:ext>
            </a:extLst>
          </p:cNvPr>
          <p:cNvSpPr>
            <a:spLocks noGrp="1"/>
          </p:cNvSpPr>
          <p:nvPr>
            <p:ph sz="quarter" idx="17"/>
          </p:nvPr>
        </p:nvSpPr>
        <p:spPr>
          <a:xfrm>
            <a:off x="1400175" y="2856251"/>
            <a:ext cx="6343650" cy="572376"/>
          </a:xfrm>
        </p:spPr>
        <p:txBody>
          <a:bodyPr>
            <a:noAutofit/>
          </a:bodyPr>
          <a:lstStyle/>
          <a:p>
            <a:pPr lvl="2" indent="0">
              <a:buNone/>
            </a:pPr>
            <a:r>
              <a:rPr lang="en-US" altLang="en-US" sz="2000" dirty="0">
                <a:solidFill>
                  <a:schemeClr val="tx1"/>
                </a:solidFill>
                <a:latin typeface="Cambria" panose="02040503050406030204" pitchFamily="18" charset="0"/>
              </a:rPr>
              <a:t>Has the design and code been reviewed, or better, have correctness proofs been applied to algorithm?</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48</a:t>
            </a:fld>
            <a:endParaRPr lang="en-US" dirty="0"/>
          </a:p>
        </p:txBody>
      </p:sp>
    </p:spTree>
    <p:extLst>
      <p:ext uri="{BB962C8B-B14F-4D97-AF65-F5344CB8AC3E}">
        <p14:creationId xmlns:p14="http://schemas.microsoft.com/office/powerpoint/2010/main" val="536724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rmAutofit fontScale="90000"/>
          </a:bodyPr>
          <a:lstStyle/>
          <a:p>
            <a:r>
              <a:rPr lang="en-US" noProof="0" dirty="0"/>
              <a:t>4. Examine the Result</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a:xfrm>
            <a:off x="1400175" y="957533"/>
            <a:ext cx="6343650" cy="390144"/>
          </a:xfrm>
        </p:spPr>
        <p:txBody>
          <a:bodyPr vert="horz" lIns="68580" tIns="34290" rIns="68580" bIns="34290" rtlCol="0">
            <a:noAutofit/>
          </a:bodyPr>
          <a:lstStyle/>
          <a:p>
            <a:pPr marL="218700" indent="-218700"/>
            <a:r>
              <a:rPr lang="en-US" altLang="en-US" sz="1800" i="1" dirty="0">
                <a:solidFill>
                  <a:schemeClr val="tx1"/>
                </a:solidFill>
                <a:latin typeface="Cambria" panose="02040503050406030204" pitchFamily="18" charset="0"/>
              </a:rPr>
              <a:t>Is it possible to test each component part of the solution?</a:t>
            </a:r>
          </a:p>
        </p:txBody>
      </p:sp>
      <p:sp>
        <p:nvSpPr>
          <p:cNvPr id="12" name="Content Placeholder 11">
            <a:extLst>
              <a:ext uri="{FF2B5EF4-FFF2-40B4-BE49-F238E27FC236}">
                <a16:creationId xmlns:a16="http://schemas.microsoft.com/office/drawing/2014/main" id="{6ABDD683-F18A-4A69-9D30-86580DE6B03B}"/>
              </a:ext>
            </a:extLst>
          </p:cNvPr>
          <p:cNvSpPr>
            <a:spLocks noGrp="1"/>
          </p:cNvSpPr>
          <p:nvPr>
            <p:ph sz="quarter" idx="15"/>
          </p:nvPr>
        </p:nvSpPr>
        <p:spPr>
          <a:xfrm>
            <a:off x="1400175" y="1386377"/>
            <a:ext cx="6343650" cy="356082"/>
          </a:xfrm>
        </p:spPr>
        <p:txBody>
          <a:bodyPr>
            <a:normAutofit/>
          </a:bodyPr>
          <a:lstStyle/>
          <a:p>
            <a:pPr lvl="2" indent="0">
              <a:buNone/>
            </a:pPr>
            <a:r>
              <a:rPr lang="en-US" altLang="en-US" sz="1650" dirty="0">
                <a:solidFill>
                  <a:schemeClr val="tx1"/>
                </a:solidFill>
                <a:latin typeface="Cambria" panose="02040503050406030204" pitchFamily="18" charset="0"/>
              </a:rPr>
              <a:t>Has a reasonable testing strategy been implemented?</a:t>
            </a:r>
            <a:endParaRPr lang="en-US" altLang="en-US" sz="1650" i="1" dirty="0">
              <a:solidFill>
                <a:schemeClr val="tx1"/>
              </a:solidFill>
              <a:latin typeface="Cambria" panose="02040503050406030204" pitchFamily="18" charset="0"/>
            </a:endParaRPr>
          </a:p>
        </p:txBody>
      </p:sp>
      <p:sp>
        <p:nvSpPr>
          <p:cNvPr id="13" name="Content Placeholder 12">
            <a:extLst>
              <a:ext uri="{FF2B5EF4-FFF2-40B4-BE49-F238E27FC236}">
                <a16:creationId xmlns:a16="http://schemas.microsoft.com/office/drawing/2014/main" id="{452D4F8C-7612-45AD-A08E-F981904551DA}"/>
              </a:ext>
            </a:extLst>
          </p:cNvPr>
          <p:cNvSpPr>
            <a:spLocks noGrp="1"/>
          </p:cNvSpPr>
          <p:nvPr>
            <p:ph sz="quarter" idx="16"/>
          </p:nvPr>
        </p:nvSpPr>
        <p:spPr>
          <a:xfrm>
            <a:off x="1400175" y="1973941"/>
            <a:ext cx="6343650" cy="653633"/>
          </a:xfrm>
        </p:spPr>
        <p:txBody>
          <a:bodyPr>
            <a:normAutofit/>
          </a:bodyPr>
          <a:lstStyle/>
          <a:p>
            <a:pPr marL="218700" indent="-218700"/>
            <a:r>
              <a:rPr lang="en-US" altLang="en-US" sz="1800" i="1" dirty="0">
                <a:solidFill>
                  <a:schemeClr val="tx1"/>
                </a:solidFill>
                <a:latin typeface="Cambria" panose="02040503050406030204" pitchFamily="18" charset="0"/>
              </a:rPr>
              <a:t>Does the solution produce results, that conform to the data, functions, and features that are required? </a:t>
            </a:r>
          </a:p>
        </p:txBody>
      </p:sp>
      <p:sp>
        <p:nvSpPr>
          <p:cNvPr id="14" name="Content Placeholder 13">
            <a:extLst>
              <a:ext uri="{FF2B5EF4-FFF2-40B4-BE49-F238E27FC236}">
                <a16:creationId xmlns:a16="http://schemas.microsoft.com/office/drawing/2014/main" id="{2F7F4AA5-EBF8-4ABD-8074-C68D68807BA2}"/>
              </a:ext>
            </a:extLst>
          </p:cNvPr>
          <p:cNvSpPr>
            <a:spLocks noGrp="1"/>
          </p:cNvSpPr>
          <p:nvPr>
            <p:ph sz="quarter" idx="17"/>
          </p:nvPr>
        </p:nvSpPr>
        <p:spPr>
          <a:xfrm>
            <a:off x="1390207" y="2681189"/>
            <a:ext cx="6353618" cy="572376"/>
          </a:xfrm>
        </p:spPr>
        <p:txBody>
          <a:bodyPr>
            <a:normAutofit lnSpcReduction="10000"/>
          </a:bodyPr>
          <a:lstStyle/>
          <a:p>
            <a:pPr marL="388800"/>
            <a:r>
              <a:rPr lang="en-US" altLang="en-US" sz="1650" dirty="0">
                <a:solidFill>
                  <a:schemeClr val="tx1"/>
                </a:solidFill>
                <a:latin typeface="Cambria" panose="02040503050406030204" pitchFamily="18" charset="0"/>
              </a:rPr>
              <a:t>Has the software been validated against all stakeholder requirements?</a:t>
            </a:r>
            <a:endParaRPr lang="en-US" altLang="en-US" sz="1650" i="1" dirty="0">
              <a:solidFill>
                <a:schemeClr val="tx1"/>
              </a:solidFill>
              <a:latin typeface="Cambria" panose="02040503050406030204" pitchFamily="18" charset="0"/>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49</a:t>
            </a:fld>
            <a:endParaRPr lang="en-US" dirty="0"/>
          </a:p>
        </p:txBody>
      </p:sp>
    </p:spTree>
    <p:extLst>
      <p:ext uri="{BB962C8B-B14F-4D97-AF65-F5344CB8AC3E}">
        <p14:creationId xmlns:p14="http://schemas.microsoft.com/office/powerpoint/2010/main" val="406949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0225-8D29-1C08-8587-C75A6F03A375}"/>
              </a:ext>
            </a:extLst>
          </p:cNvPr>
          <p:cNvSpPr>
            <a:spLocks noGrp="1"/>
          </p:cNvSpPr>
          <p:nvPr>
            <p:ph type="title"/>
          </p:nvPr>
        </p:nvSpPr>
        <p:spPr/>
        <p:txBody>
          <a:bodyPr/>
          <a:lstStyle/>
          <a:p>
            <a:r>
              <a:rPr lang="en-VN" dirty="0"/>
              <a:t>COMP2030</a:t>
            </a:r>
          </a:p>
        </p:txBody>
      </p:sp>
      <p:sp>
        <p:nvSpPr>
          <p:cNvPr id="3" name="Content Placeholder 2">
            <a:extLst>
              <a:ext uri="{FF2B5EF4-FFF2-40B4-BE49-F238E27FC236}">
                <a16:creationId xmlns:a16="http://schemas.microsoft.com/office/drawing/2014/main" id="{C34F7230-1925-2170-3113-13FE2EB4F110}"/>
              </a:ext>
            </a:extLst>
          </p:cNvPr>
          <p:cNvSpPr>
            <a:spLocks noGrp="1"/>
          </p:cNvSpPr>
          <p:nvPr>
            <p:ph idx="1"/>
          </p:nvPr>
        </p:nvSpPr>
        <p:spPr/>
        <p:txBody>
          <a:bodyPr anchor="ctr">
            <a:normAutofit/>
          </a:bodyPr>
          <a:lstStyle/>
          <a:p>
            <a:pPr marL="0" indent="0" algn="ctr">
              <a:buNone/>
            </a:pPr>
            <a:r>
              <a:rPr lang="en-VN" sz="4400" i="1" dirty="0">
                <a:solidFill>
                  <a:srgbClr val="002060"/>
                </a:solidFill>
              </a:rPr>
              <a:t>Prepare you to </a:t>
            </a:r>
            <a:r>
              <a:rPr lang="en-US" sz="4400" i="1" dirty="0">
                <a:solidFill>
                  <a:srgbClr val="002060"/>
                </a:solidFill>
              </a:rPr>
              <a:t>develop </a:t>
            </a:r>
            <a:r>
              <a:rPr lang="en-VN" sz="4400" i="1" dirty="0">
                <a:solidFill>
                  <a:srgbClr val="002060"/>
                </a:solidFill>
              </a:rPr>
              <a:t>reliable software systems</a:t>
            </a:r>
          </a:p>
          <a:p>
            <a:pPr marL="0" indent="0" algn="ctr">
              <a:buNone/>
            </a:pPr>
            <a:r>
              <a:rPr lang="en-VN" sz="4400" i="1" dirty="0">
                <a:solidFill>
                  <a:srgbClr val="002060"/>
                </a:solidFill>
              </a:rPr>
              <a:t>…</a:t>
            </a:r>
          </a:p>
          <a:p>
            <a:pPr marL="0" indent="0" algn="ctr">
              <a:buNone/>
            </a:pPr>
            <a:r>
              <a:rPr lang="en-US" sz="4400" i="1" dirty="0">
                <a:solidFill>
                  <a:srgbClr val="FF0000"/>
                </a:solidFill>
              </a:rPr>
              <a:t>t</a:t>
            </a:r>
            <a:r>
              <a:rPr lang="en-VN" sz="4400" i="1" dirty="0">
                <a:solidFill>
                  <a:srgbClr val="FF0000"/>
                </a:solidFill>
              </a:rPr>
              <a:t>he </a:t>
            </a:r>
            <a:r>
              <a:rPr lang="en-US" sz="4400" i="1" dirty="0">
                <a:solidFill>
                  <a:srgbClr val="FF0000"/>
                </a:solidFill>
              </a:rPr>
              <a:t>right way!!!</a:t>
            </a:r>
            <a:endParaRPr lang="en-VN" sz="4400" i="1" dirty="0">
              <a:solidFill>
                <a:srgbClr val="FF0000"/>
              </a:solidFill>
            </a:endParaRPr>
          </a:p>
        </p:txBody>
      </p:sp>
      <p:sp>
        <p:nvSpPr>
          <p:cNvPr id="4" name="Slide Number Placeholder 3">
            <a:extLst>
              <a:ext uri="{FF2B5EF4-FFF2-40B4-BE49-F238E27FC236}">
                <a16:creationId xmlns:a16="http://schemas.microsoft.com/office/drawing/2014/main" id="{BA9906E2-DA3A-33CD-6789-0DB65217B4D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47294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process&#10;&#10;Description automatically generated">
            <a:extLst>
              <a:ext uri="{FF2B5EF4-FFF2-40B4-BE49-F238E27FC236}">
                <a16:creationId xmlns:a16="http://schemas.microsoft.com/office/drawing/2014/main" id="{C315FC06-8736-9CB8-E63E-B1DBF5043AE2}"/>
              </a:ext>
            </a:extLst>
          </p:cNvPr>
          <p:cNvPicPr>
            <a:picLocks noGrp="1" noChangeAspect="1"/>
          </p:cNvPicPr>
          <p:nvPr>
            <p:ph idx="1"/>
          </p:nvPr>
        </p:nvPicPr>
        <p:blipFill>
          <a:blip r:embed="rId3"/>
          <a:stretch>
            <a:fillRect/>
          </a:stretch>
        </p:blipFill>
        <p:spPr>
          <a:xfrm>
            <a:off x="0" y="0"/>
            <a:ext cx="9200320" cy="5014173"/>
          </a:xfrm>
          <a:noFill/>
        </p:spPr>
      </p:pic>
      <p:sp>
        <p:nvSpPr>
          <p:cNvPr id="4" name="Slide Number Placeholder 3" hidden="1">
            <a:extLst>
              <a:ext uri="{FF2B5EF4-FFF2-40B4-BE49-F238E27FC236}">
                <a16:creationId xmlns:a16="http://schemas.microsoft.com/office/drawing/2014/main" id="{76BDDEFF-D073-2A28-89B8-D24EEEB8ABF5}"/>
              </a:ext>
            </a:extLst>
          </p:cNvPr>
          <p:cNvSpPr>
            <a:spLocks noGrp="1"/>
          </p:cNvSpPr>
          <p:nvPr>
            <p:ph type="sldNum" sz="quarter" idx="4"/>
          </p:nvPr>
        </p:nvSpPr>
        <p:spPr/>
        <p:txBody>
          <a:bodyPr/>
          <a:lstStyle/>
          <a:p>
            <a:pPr marL="0" lvl="0" indent="0" algn="r" rtl="0">
              <a:spcBef>
                <a:spcPts val="0"/>
              </a:spcBef>
              <a:spcAft>
                <a:spcPts val="600"/>
              </a:spcAft>
              <a:buNone/>
            </a:pPr>
            <a:fld id="{00000000-1234-1234-1234-123412341234}" type="slidenum">
              <a:rPr lang="vi" smtClean="0"/>
              <a:pPr marL="0" lvl="0" indent="0" algn="r" rtl="0">
                <a:spcBef>
                  <a:spcPts val="0"/>
                </a:spcBef>
                <a:spcAft>
                  <a:spcPts val="600"/>
                </a:spcAft>
                <a:buNone/>
              </a:pPr>
              <a:t>50</a:t>
            </a:fld>
            <a:endParaRPr lang="vi"/>
          </a:p>
        </p:txBody>
      </p:sp>
    </p:spTree>
    <p:extLst>
      <p:ext uri="{BB962C8B-B14F-4D97-AF65-F5344CB8AC3E}">
        <p14:creationId xmlns:p14="http://schemas.microsoft.com/office/powerpoint/2010/main" val="3026832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rmAutofit fontScale="90000"/>
          </a:bodyPr>
          <a:lstStyle/>
          <a:p>
            <a:r>
              <a:rPr lang="en-US" noProof="0" dirty="0"/>
              <a:t>Hooker’s General Principles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a:xfrm>
            <a:off x="1066176" y="1277809"/>
            <a:ext cx="7734924" cy="3404606"/>
          </a:xfrm>
        </p:spPr>
        <p:txBody>
          <a:bodyPr vert="horz" lIns="68580" tIns="34290" rIns="68580" bIns="34290" rtlCol="0">
            <a:noAutofit/>
          </a:bodyPr>
          <a:lstStyle/>
          <a:p>
            <a:pPr marL="302400" indent="-302400">
              <a:buFont typeface="+mj-lt"/>
              <a:buAutoNum type="arabicPeriod"/>
            </a:pPr>
            <a:r>
              <a:rPr lang="en-US" altLang="en-US" sz="2000" i="1" dirty="0">
                <a:solidFill>
                  <a:schemeClr val="tx1"/>
                </a:solidFill>
                <a:latin typeface="Cambria" panose="02040503050406030204" pitchFamily="18" charset="0"/>
              </a:rPr>
              <a:t>The Reason It All Exists – </a:t>
            </a:r>
            <a:r>
              <a:rPr lang="en-US" altLang="en-US" sz="2000" dirty="0">
                <a:solidFill>
                  <a:schemeClr val="tx1"/>
                </a:solidFill>
                <a:latin typeface="Cambria" panose="02040503050406030204" pitchFamily="18" charset="0"/>
              </a:rPr>
              <a:t>provide value to users.</a:t>
            </a:r>
            <a:endParaRPr lang="en-US" altLang="en-US" sz="2000" i="1" dirty="0">
              <a:solidFill>
                <a:schemeClr val="tx1"/>
              </a:solidFill>
              <a:latin typeface="Cambria" panose="02040503050406030204" pitchFamily="18" charset="0"/>
            </a:endParaRPr>
          </a:p>
          <a:p>
            <a:pPr marL="302400" indent="-302400">
              <a:buFont typeface="+mj-lt"/>
              <a:buAutoNum type="arabicPeriod"/>
            </a:pPr>
            <a:r>
              <a:rPr lang="en-US" altLang="en-US" sz="2000" i="1" dirty="0">
                <a:solidFill>
                  <a:schemeClr val="tx1"/>
                </a:solidFill>
                <a:latin typeface="Cambria" panose="02040503050406030204" pitchFamily="18" charset="0"/>
              </a:rPr>
              <a:t>K I S </a:t>
            </a:r>
            <a:r>
              <a:rPr lang="en-US" altLang="en-US" sz="2000" i="1" dirty="0" err="1">
                <a:solidFill>
                  <a:schemeClr val="tx1"/>
                </a:solidFill>
                <a:latin typeface="Cambria" panose="02040503050406030204" pitchFamily="18" charset="0"/>
              </a:rPr>
              <a:t>S</a:t>
            </a:r>
            <a:r>
              <a:rPr lang="en-US" altLang="en-US" sz="2000" i="1" dirty="0">
                <a:solidFill>
                  <a:schemeClr val="tx1"/>
                </a:solidFill>
                <a:latin typeface="Cambria" panose="02040503050406030204" pitchFamily="18" charset="0"/>
              </a:rPr>
              <a:t> (Keep It Simple, Stupid!) </a:t>
            </a:r>
            <a:r>
              <a:rPr lang="en-US" altLang="en-US" sz="2000" dirty="0">
                <a:solidFill>
                  <a:schemeClr val="tx1"/>
                </a:solidFill>
                <a:latin typeface="Cambria" panose="02040503050406030204" pitchFamily="18" charset="0"/>
              </a:rPr>
              <a:t>– design simple as it can be.</a:t>
            </a:r>
            <a:endParaRPr lang="en-US" altLang="en-US" sz="2000" i="1" dirty="0">
              <a:solidFill>
                <a:schemeClr val="tx1"/>
              </a:solidFill>
              <a:latin typeface="Cambria" panose="02040503050406030204" pitchFamily="18" charset="0"/>
            </a:endParaRPr>
          </a:p>
          <a:p>
            <a:pPr marL="302400" indent="-302400">
              <a:buFont typeface="+mj-lt"/>
              <a:buAutoNum type="arabicPeriod"/>
            </a:pPr>
            <a:r>
              <a:rPr lang="en-US" altLang="en-US" sz="2000" i="1" dirty="0">
                <a:solidFill>
                  <a:schemeClr val="tx1"/>
                </a:solidFill>
                <a:latin typeface="Cambria" panose="02040503050406030204" pitchFamily="18" charset="0"/>
              </a:rPr>
              <a:t>Maintain the Vision </a:t>
            </a:r>
            <a:r>
              <a:rPr lang="en-US" altLang="en-US" sz="2000" dirty="0">
                <a:solidFill>
                  <a:schemeClr val="tx1"/>
                </a:solidFill>
                <a:latin typeface="Cambria" panose="02040503050406030204" pitchFamily="18" charset="0"/>
              </a:rPr>
              <a:t>– clear vision is essential.</a:t>
            </a:r>
          </a:p>
          <a:p>
            <a:pPr marL="302400" indent="-302400">
              <a:buFont typeface="+mj-lt"/>
              <a:buAutoNum type="arabicPeriod"/>
            </a:pPr>
            <a:r>
              <a:rPr lang="en-US" altLang="en-US" sz="2000" i="1" dirty="0">
                <a:solidFill>
                  <a:schemeClr val="tx1"/>
                </a:solidFill>
                <a:latin typeface="Cambria" panose="02040503050406030204" pitchFamily="18" charset="0"/>
              </a:rPr>
              <a:t>What You Produce, Others Will Consume.</a:t>
            </a:r>
            <a:endParaRPr lang="en-US" altLang="en-US" sz="2000" dirty="0">
              <a:solidFill>
                <a:schemeClr val="tx1"/>
              </a:solidFill>
              <a:latin typeface="Cambria" panose="02040503050406030204" pitchFamily="18" charset="0"/>
            </a:endParaRPr>
          </a:p>
          <a:p>
            <a:pPr marL="302400" indent="-302400">
              <a:buFont typeface="+mj-lt"/>
              <a:buAutoNum type="arabicPeriod"/>
            </a:pPr>
            <a:r>
              <a:rPr lang="en-US" altLang="en-US" sz="2000" i="1" dirty="0">
                <a:solidFill>
                  <a:schemeClr val="tx1"/>
                </a:solidFill>
                <a:latin typeface="Cambria" panose="02040503050406030204" pitchFamily="18" charset="0"/>
              </a:rPr>
              <a:t>Be Open to the Future </a:t>
            </a:r>
            <a:r>
              <a:rPr lang="en-US" altLang="en-US" sz="2000" dirty="0">
                <a:solidFill>
                  <a:schemeClr val="tx1"/>
                </a:solidFill>
                <a:latin typeface="Cambria" panose="02040503050406030204" pitchFamily="18" charset="0"/>
              </a:rPr>
              <a:t>- do not design yourself into a corner.</a:t>
            </a:r>
          </a:p>
          <a:p>
            <a:pPr marL="302400" indent="-302400">
              <a:buFont typeface="+mj-lt"/>
              <a:buAutoNum type="arabicPeriod"/>
            </a:pPr>
            <a:r>
              <a:rPr lang="en-US" altLang="en-US" sz="2000" i="1" dirty="0">
                <a:solidFill>
                  <a:schemeClr val="tx1"/>
                </a:solidFill>
                <a:latin typeface="Cambria" panose="02040503050406030204" pitchFamily="18" charset="0"/>
              </a:rPr>
              <a:t>Plan Ahead for Reuse </a:t>
            </a:r>
            <a:r>
              <a:rPr lang="en-US" altLang="en-US" sz="2000" dirty="0">
                <a:solidFill>
                  <a:schemeClr val="tx1"/>
                </a:solidFill>
                <a:latin typeface="Cambria" panose="02040503050406030204" pitchFamily="18" charset="0"/>
              </a:rPr>
              <a:t>– reduces cost and increases value.</a:t>
            </a:r>
            <a:endParaRPr lang="en-US" altLang="en-US" sz="2000" i="1" dirty="0">
              <a:solidFill>
                <a:schemeClr val="tx1"/>
              </a:solidFill>
              <a:latin typeface="Cambria" panose="02040503050406030204" pitchFamily="18" charset="0"/>
            </a:endParaRPr>
          </a:p>
          <a:p>
            <a:pPr marL="302400" indent="-302400">
              <a:buFont typeface="+mj-lt"/>
              <a:buAutoNum type="arabicPeriod"/>
            </a:pPr>
            <a:r>
              <a:rPr lang="en-US" altLang="en-US" sz="2000" i="1" dirty="0">
                <a:solidFill>
                  <a:schemeClr val="tx1"/>
                </a:solidFill>
                <a:latin typeface="Cambria" panose="02040503050406030204" pitchFamily="18" charset="0"/>
              </a:rPr>
              <a:t>Think!</a:t>
            </a:r>
            <a:r>
              <a:rPr lang="en-US" altLang="en-US" sz="2000" dirty="0">
                <a:solidFill>
                  <a:schemeClr val="tx1"/>
                </a:solidFill>
                <a:latin typeface="Cambria" panose="02040503050406030204" pitchFamily="18" charset="0"/>
              </a:rPr>
              <a:t> – placing thought before action produce results.</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51</a:t>
            </a:fld>
            <a:endParaRPr lang="en-US" dirty="0"/>
          </a:p>
        </p:txBody>
      </p:sp>
    </p:spTree>
    <p:extLst>
      <p:ext uri="{BB962C8B-B14F-4D97-AF65-F5344CB8AC3E}">
        <p14:creationId xmlns:p14="http://schemas.microsoft.com/office/powerpoint/2010/main" val="2103371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C787-F299-C66B-D49A-2482F443DB8C}"/>
              </a:ext>
            </a:extLst>
          </p:cNvPr>
          <p:cNvSpPr>
            <a:spLocks noGrp="1"/>
          </p:cNvSpPr>
          <p:nvPr>
            <p:ph type="title"/>
          </p:nvPr>
        </p:nvSpPr>
        <p:spPr/>
        <p:txBody>
          <a:bodyPr/>
          <a:lstStyle/>
          <a:p>
            <a:r>
              <a:rPr lang="en-VN" dirty="0"/>
              <a:t>R</a:t>
            </a:r>
            <a:r>
              <a:rPr lang="en-US" dirty="0"/>
              <a:t>e</a:t>
            </a:r>
            <a:r>
              <a:rPr lang="en-VN" dirty="0"/>
              <a:t>ading Assignment</a:t>
            </a:r>
          </a:p>
        </p:txBody>
      </p:sp>
      <p:sp>
        <p:nvSpPr>
          <p:cNvPr id="3" name="Content Placeholder 2">
            <a:extLst>
              <a:ext uri="{FF2B5EF4-FFF2-40B4-BE49-F238E27FC236}">
                <a16:creationId xmlns:a16="http://schemas.microsoft.com/office/drawing/2014/main" id="{6FB2F878-1AAB-746B-553B-CAB25E163FF1}"/>
              </a:ext>
            </a:extLst>
          </p:cNvPr>
          <p:cNvSpPr>
            <a:spLocks noGrp="1"/>
          </p:cNvSpPr>
          <p:nvPr>
            <p:ph idx="1"/>
          </p:nvPr>
        </p:nvSpPr>
        <p:spPr/>
        <p:txBody>
          <a:bodyPr/>
          <a:lstStyle/>
          <a:p>
            <a:pPr marL="0" indent="0" algn="l">
              <a:buNone/>
            </a:pPr>
            <a:r>
              <a:rPr lang="en-US" b="0" i="0" dirty="0">
                <a:solidFill>
                  <a:srgbClr val="212529"/>
                </a:solidFill>
                <a:effectLst/>
                <a:latin typeface="system-ui"/>
              </a:rPr>
              <a:t>Read about the Federal Aviation Administration’s Advanced Automation System project. Think about what aspects of the </a:t>
            </a:r>
            <a:r>
              <a:rPr lang="en-US" b="0" i="1" dirty="0">
                <a:solidFill>
                  <a:srgbClr val="212529"/>
                </a:solidFill>
                <a:effectLst/>
                <a:latin typeface="system-ui"/>
              </a:rPr>
              <a:t>software development process</a:t>
            </a:r>
            <a:r>
              <a:rPr lang="en-US" b="0" i="0" dirty="0">
                <a:solidFill>
                  <a:srgbClr val="212529"/>
                </a:solidFill>
                <a:effectLst/>
                <a:latin typeface="system-ui"/>
              </a:rPr>
              <a:t> led to it being a runaway failure.</a:t>
            </a:r>
          </a:p>
          <a:p>
            <a:pPr algn="l">
              <a:buFont typeface="+mj-lt"/>
              <a:buAutoNum type="arabicPeriod"/>
            </a:pPr>
            <a:r>
              <a:rPr lang="en-US" b="0" i="0" u="sng" dirty="0">
                <a:solidFill>
                  <a:srgbClr val="0D6EFD"/>
                </a:solidFill>
                <a:effectLst/>
                <a:latin typeface="system-ui"/>
                <a:hlinkClick r:id="rId2"/>
              </a:rPr>
              <a:t>Federal Aviation Administration (FAA) Advanced Automation System (AAS)</a:t>
            </a:r>
            <a:r>
              <a:rPr lang="en-US" b="0" i="0" dirty="0">
                <a:solidFill>
                  <a:srgbClr val="212529"/>
                </a:solidFill>
                <a:effectLst/>
                <a:latin typeface="system-ui"/>
              </a:rPr>
              <a:t>. Guide to the Systems Engineering Body of Knowledge.</a:t>
            </a:r>
          </a:p>
          <a:p>
            <a:pPr algn="l">
              <a:buFont typeface="+mj-lt"/>
              <a:buAutoNum type="arabicPeriod"/>
            </a:pPr>
            <a:r>
              <a:rPr lang="en-US" b="0" i="0" u="sng" dirty="0">
                <a:solidFill>
                  <a:srgbClr val="0D6EFD"/>
                </a:solidFill>
                <a:effectLst/>
                <a:latin typeface="system-ui"/>
                <a:hlinkClick r:id="rId3"/>
              </a:rPr>
              <a:t>The Ugly History of Tool Development at the FAA</a:t>
            </a:r>
            <a:r>
              <a:rPr lang="en-US" b="0" i="0" dirty="0">
                <a:solidFill>
                  <a:srgbClr val="212529"/>
                </a:solidFill>
                <a:effectLst/>
                <a:latin typeface="system-ui"/>
              </a:rPr>
              <a:t>. Edward Cone. </a:t>
            </a:r>
            <a:r>
              <a:rPr lang="en-US" b="0" i="1" dirty="0">
                <a:solidFill>
                  <a:srgbClr val="212529"/>
                </a:solidFill>
                <a:effectLst/>
                <a:latin typeface="system-ui"/>
              </a:rPr>
              <a:t>Baseline</a:t>
            </a:r>
            <a:r>
              <a:rPr lang="en-US" b="0" i="0" dirty="0">
                <a:solidFill>
                  <a:srgbClr val="212529"/>
                </a:solidFill>
                <a:effectLst/>
                <a:latin typeface="system-ui"/>
              </a:rPr>
              <a:t>. 2002-04-09.</a:t>
            </a:r>
          </a:p>
          <a:p>
            <a:pPr algn="l">
              <a:buFont typeface="+mj-lt"/>
              <a:buAutoNum type="arabicPeriod"/>
            </a:pPr>
            <a:r>
              <a:rPr lang="en-US" b="0" i="0" dirty="0">
                <a:solidFill>
                  <a:srgbClr val="212529"/>
                </a:solidFill>
                <a:effectLst/>
                <a:latin typeface="system-ui"/>
              </a:rPr>
              <a:t>[optional] Why (Some) Large Computer Projects Fail. Robert N. </a:t>
            </a:r>
            <a:r>
              <a:rPr lang="en-US" b="0" i="0" dirty="0" err="1">
                <a:solidFill>
                  <a:srgbClr val="212529"/>
                </a:solidFill>
                <a:effectLst/>
                <a:latin typeface="system-ui"/>
              </a:rPr>
              <a:t>Britcher</a:t>
            </a:r>
            <a:r>
              <a:rPr lang="en-US" b="0" i="0" dirty="0">
                <a:solidFill>
                  <a:srgbClr val="212529"/>
                </a:solidFill>
                <a:effectLst/>
                <a:latin typeface="system-ui"/>
              </a:rPr>
              <a:t>. </a:t>
            </a:r>
            <a:r>
              <a:rPr lang="en-US" b="0" i="1" dirty="0">
                <a:solidFill>
                  <a:srgbClr val="212529"/>
                </a:solidFill>
                <a:effectLst/>
                <a:latin typeface="system-ui"/>
              </a:rPr>
              <a:t>Software Runaways</a:t>
            </a:r>
            <a:r>
              <a:rPr lang="en-US" b="0" i="0" dirty="0">
                <a:solidFill>
                  <a:srgbClr val="212529"/>
                </a:solidFill>
                <a:effectLst/>
                <a:latin typeface="system-ui"/>
              </a:rPr>
              <a:t>. 1998.</a:t>
            </a:r>
          </a:p>
        </p:txBody>
      </p:sp>
      <p:sp>
        <p:nvSpPr>
          <p:cNvPr id="4" name="Slide Number Placeholder 3">
            <a:extLst>
              <a:ext uri="{FF2B5EF4-FFF2-40B4-BE49-F238E27FC236}">
                <a16:creationId xmlns:a16="http://schemas.microsoft.com/office/drawing/2014/main" id="{39AD6178-8193-5B2B-E4B7-DACA52CB15FC}"/>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52</a:t>
            </a:fld>
            <a:endParaRPr lang="vi"/>
          </a:p>
        </p:txBody>
      </p:sp>
    </p:spTree>
    <p:extLst>
      <p:ext uri="{BB962C8B-B14F-4D97-AF65-F5344CB8AC3E}">
        <p14:creationId xmlns:p14="http://schemas.microsoft.com/office/powerpoint/2010/main" val="3417693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6D58-9143-5F86-38C8-40539712D351}"/>
              </a:ext>
            </a:extLst>
          </p:cNvPr>
          <p:cNvSpPr>
            <a:spLocks noGrp="1"/>
          </p:cNvSpPr>
          <p:nvPr>
            <p:ph type="title"/>
          </p:nvPr>
        </p:nvSpPr>
        <p:spPr/>
        <p:txBody>
          <a:bodyPr/>
          <a:lstStyle/>
          <a:p>
            <a:r>
              <a:rPr lang="en-VN" dirty="0"/>
              <a:t>Follow-up QUestions</a:t>
            </a:r>
          </a:p>
        </p:txBody>
      </p:sp>
      <p:sp>
        <p:nvSpPr>
          <p:cNvPr id="3" name="Content Placeholder 2">
            <a:extLst>
              <a:ext uri="{FF2B5EF4-FFF2-40B4-BE49-F238E27FC236}">
                <a16:creationId xmlns:a16="http://schemas.microsoft.com/office/drawing/2014/main" id="{2152F3F4-56CA-4D95-6602-EFFDB5156DF3}"/>
              </a:ext>
            </a:extLst>
          </p:cNvPr>
          <p:cNvSpPr>
            <a:spLocks noGrp="1"/>
          </p:cNvSpPr>
          <p:nvPr>
            <p:ph idx="1"/>
          </p:nvPr>
        </p:nvSpPr>
        <p:spPr/>
        <p:txBody>
          <a:bodyPr/>
          <a:lstStyle/>
          <a:p>
            <a:pPr algn="l">
              <a:lnSpc>
                <a:spcPct val="150000"/>
              </a:lnSpc>
              <a:buFont typeface="Wingdings" pitchFamily="2" charset="2"/>
              <a:buChar char="q"/>
            </a:pPr>
            <a:r>
              <a:rPr lang="en-US" sz="2800" b="0" i="0" dirty="0">
                <a:solidFill>
                  <a:srgbClr val="212529"/>
                </a:solidFill>
                <a:effectLst/>
                <a:latin typeface="system-ui"/>
              </a:rPr>
              <a:t> Identify the </a:t>
            </a:r>
            <a:r>
              <a:rPr lang="en-US" sz="2800" b="0" i="1" dirty="0">
                <a:solidFill>
                  <a:srgbClr val="212529"/>
                </a:solidFill>
                <a:effectLst/>
                <a:latin typeface="system-ui"/>
              </a:rPr>
              <a:t>developer</a:t>
            </a:r>
            <a:r>
              <a:rPr lang="en-US" sz="2800" b="0" i="0" dirty="0">
                <a:solidFill>
                  <a:srgbClr val="212529"/>
                </a:solidFill>
                <a:effectLst/>
                <a:latin typeface="system-ui"/>
              </a:rPr>
              <a:t>, </a:t>
            </a:r>
            <a:r>
              <a:rPr lang="en-US" sz="2800" b="0" i="1" dirty="0">
                <a:solidFill>
                  <a:srgbClr val="212529"/>
                </a:solidFill>
                <a:effectLst/>
                <a:latin typeface="system-ui"/>
              </a:rPr>
              <a:t>client</a:t>
            </a:r>
            <a:r>
              <a:rPr lang="en-US" sz="2800" b="0" i="0" dirty="0">
                <a:solidFill>
                  <a:srgbClr val="212529"/>
                </a:solidFill>
                <a:effectLst/>
                <a:latin typeface="system-ui"/>
              </a:rPr>
              <a:t>, </a:t>
            </a:r>
            <a:r>
              <a:rPr lang="en-US" sz="2800" b="0" i="1" dirty="0">
                <a:solidFill>
                  <a:srgbClr val="212529"/>
                </a:solidFill>
                <a:effectLst/>
                <a:latin typeface="system-ui"/>
              </a:rPr>
              <a:t>customer</a:t>
            </a:r>
            <a:r>
              <a:rPr lang="en-US" sz="2800" b="0" i="0" dirty="0">
                <a:solidFill>
                  <a:srgbClr val="212529"/>
                </a:solidFill>
                <a:effectLst/>
                <a:latin typeface="system-ui"/>
              </a:rPr>
              <a:t>, and </a:t>
            </a:r>
            <a:r>
              <a:rPr lang="en-US" sz="2800" b="0" i="1" dirty="0">
                <a:solidFill>
                  <a:srgbClr val="212529"/>
                </a:solidFill>
                <a:effectLst/>
                <a:latin typeface="system-ui"/>
              </a:rPr>
              <a:t>user</a:t>
            </a:r>
            <a:r>
              <a:rPr lang="en-US" sz="2800" b="0" i="0" dirty="0">
                <a:solidFill>
                  <a:srgbClr val="212529"/>
                </a:solidFill>
                <a:effectLst/>
                <a:latin typeface="system-ui"/>
              </a:rPr>
              <a:t> for this project.</a:t>
            </a:r>
          </a:p>
          <a:p>
            <a:pPr algn="l">
              <a:lnSpc>
                <a:spcPct val="150000"/>
              </a:lnSpc>
              <a:buFont typeface="Wingdings" pitchFamily="2" charset="2"/>
              <a:buChar char="q"/>
            </a:pPr>
            <a:r>
              <a:rPr lang="en-US" sz="2800" b="0" i="0" dirty="0">
                <a:solidFill>
                  <a:srgbClr val="212529"/>
                </a:solidFill>
                <a:effectLst/>
                <a:latin typeface="system-ui"/>
              </a:rPr>
              <a:t> Which process steps were handled poorly for this project?</a:t>
            </a:r>
          </a:p>
          <a:p>
            <a:endParaRPr lang="en-VN" dirty="0"/>
          </a:p>
        </p:txBody>
      </p:sp>
      <p:sp>
        <p:nvSpPr>
          <p:cNvPr id="4" name="Slide Number Placeholder 3">
            <a:extLst>
              <a:ext uri="{FF2B5EF4-FFF2-40B4-BE49-F238E27FC236}">
                <a16:creationId xmlns:a16="http://schemas.microsoft.com/office/drawing/2014/main" id="{1C422B66-49CB-A6B5-308D-53D4ADFA8B0B}"/>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53</a:t>
            </a:fld>
            <a:endParaRPr lang="vi"/>
          </a:p>
        </p:txBody>
      </p:sp>
    </p:spTree>
    <p:extLst>
      <p:ext uri="{BB962C8B-B14F-4D97-AF65-F5344CB8AC3E}">
        <p14:creationId xmlns:p14="http://schemas.microsoft.com/office/powerpoint/2010/main" val="1936951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EF1AA-FF6D-4098-3466-F066EBF60802}"/>
              </a:ext>
            </a:extLst>
          </p:cNvPr>
          <p:cNvSpPr>
            <a:spLocks noGrp="1"/>
          </p:cNvSpPr>
          <p:nvPr>
            <p:ph type="title"/>
          </p:nvPr>
        </p:nvSpPr>
        <p:spPr/>
        <p:txBody>
          <a:bodyPr/>
          <a:lstStyle/>
          <a:p>
            <a:r>
              <a:rPr lang="en-VN" dirty="0"/>
              <a:t>Lecture 2</a:t>
            </a:r>
          </a:p>
        </p:txBody>
      </p:sp>
      <p:sp>
        <p:nvSpPr>
          <p:cNvPr id="3" name="Content Placeholder 2">
            <a:extLst>
              <a:ext uri="{FF2B5EF4-FFF2-40B4-BE49-F238E27FC236}">
                <a16:creationId xmlns:a16="http://schemas.microsoft.com/office/drawing/2014/main" id="{34A071A0-178F-7C33-529B-EF73FB183FD2}"/>
              </a:ext>
            </a:extLst>
          </p:cNvPr>
          <p:cNvSpPr>
            <a:spLocks noGrp="1"/>
          </p:cNvSpPr>
          <p:nvPr>
            <p:ph idx="1"/>
          </p:nvPr>
        </p:nvSpPr>
        <p:spPr/>
        <p:txBody>
          <a:bodyPr>
            <a:normAutofit/>
          </a:bodyPr>
          <a:lstStyle/>
          <a:p>
            <a:r>
              <a:rPr lang="en-US" sz="2800" b="0" i="0" dirty="0">
                <a:solidFill>
                  <a:srgbClr val="212529"/>
                </a:solidFill>
                <a:effectLst/>
                <a:latin typeface="system-ui"/>
              </a:rPr>
              <a:t>Stakeholders</a:t>
            </a:r>
          </a:p>
          <a:p>
            <a:r>
              <a:rPr lang="en-US" sz="2800" b="0" i="0" dirty="0">
                <a:solidFill>
                  <a:srgbClr val="212529"/>
                </a:solidFill>
                <a:effectLst/>
                <a:latin typeface="system-ui"/>
              </a:rPr>
              <a:t>Risk</a:t>
            </a:r>
          </a:p>
          <a:p>
            <a:r>
              <a:rPr lang="en-US" sz="2800" dirty="0">
                <a:solidFill>
                  <a:srgbClr val="212529"/>
                </a:solidFill>
                <a:latin typeface="system-ui"/>
              </a:rPr>
              <a:t>D</a:t>
            </a:r>
            <a:r>
              <a:rPr lang="en-US" sz="2800" b="0" i="0" dirty="0">
                <a:solidFill>
                  <a:srgbClr val="212529"/>
                </a:solidFill>
                <a:effectLst/>
                <a:latin typeface="system-ui"/>
              </a:rPr>
              <a:t>evelopment methodologies</a:t>
            </a:r>
          </a:p>
          <a:p>
            <a:pPr marL="0" indent="0">
              <a:buNone/>
            </a:pPr>
            <a:endParaRPr lang="en-VN" sz="2800" dirty="0"/>
          </a:p>
        </p:txBody>
      </p:sp>
      <p:sp>
        <p:nvSpPr>
          <p:cNvPr id="4" name="Slide Number Placeholder 3">
            <a:extLst>
              <a:ext uri="{FF2B5EF4-FFF2-40B4-BE49-F238E27FC236}">
                <a16:creationId xmlns:a16="http://schemas.microsoft.com/office/drawing/2014/main" id="{D119391B-C7B7-2D6E-786F-E5AC5E1AE893}"/>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vi" smtClean="0"/>
              <a:t>54</a:t>
            </a:fld>
            <a:endParaRPr lang="vi"/>
          </a:p>
        </p:txBody>
      </p:sp>
    </p:spTree>
    <p:extLst>
      <p:ext uri="{BB962C8B-B14F-4D97-AF65-F5344CB8AC3E}">
        <p14:creationId xmlns:p14="http://schemas.microsoft.com/office/powerpoint/2010/main" val="3180065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14BB65-015C-44A3-A31D-5F196578C653}"/>
              </a:ext>
            </a:extLst>
          </p:cNvPr>
          <p:cNvSpPr>
            <a:spLocks noGrp="1"/>
          </p:cNvSpPr>
          <p:nvPr>
            <p:ph type="title"/>
          </p:nvPr>
        </p:nvSpPr>
        <p:spPr/>
        <p:txBody>
          <a:bodyPr/>
          <a:lstStyle/>
          <a:p>
            <a:endParaRPr lang="en-US"/>
          </a:p>
        </p:txBody>
      </p:sp>
      <p:pic>
        <p:nvPicPr>
          <p:cNvPr id="1030" name="Picture 6" descr="Kết quả hình ảnh cho vinu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3200400" y="3614618"/>
            <a:ext cx="2743200" cy="770930"/>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r>
              <a:rPr lang="en-US" sz="3300" dirty="0">
                <a:solidFill>
                  <a:srgbClr val="FF0000"/>
                </a:solidFill>
              </a:rPr>
              <a:t>THANK YOU!</a:t>
            </a:r>
          </a:p>
        </p:txBody>
      </p:sp>
    </p:spTree>
    <p:extLst>
      <p:ext uri="{BB962C8B-B14F-4D97-AF65-F5344CB8AC3E}">
        <p14:creationId xmlns:p14="http://schemas.microsoft.com/office/powerpoint/2010/main" val="3319479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1ABA-9F36-CED7-F9E6-D37AC3B48AF1}"/>
              </a:ext>
            </a:extLst>
          </p:cNvPr>
          <p:cNvSpPr>
            <a:spLocks noGrp="1"/>
          </p:cNvSpPr>
          <p:nvPr>
            <p:ph type="title"/>
          </p:nvPr>
        </p:nvSpPr>
        <p:spPr/>
        <p:txBody>
          <a:bodyPr/>
          <a:lstStyle/>
          <a:p>
            <a:r>
              <a:rPr lang="en-VN" dirty="0"/>
              <a:t>Teaching Team</a:t>
            </a:r>
          </a:p>
        </p:txBody>
      </p:sp>
      <p:pic>
        <p:nvPicPr>
          <p:cNvPr id="6" name="Content Placeholder 5" descr="A person smiling for the camera&#10;&#10;Description automatically generated with low confidence">
            <a:extLst>
              <a:ext uri="{FF2B5EF4-FFF2-40B4-BE49-F238E27FC236}">
                <a16:creationId xmlns:a16="http://schemas.microsoft.com/office/drawing/2014/main" id="{F79D9924-BDB1-48D6-9E4E-20328C8D8120}"/>
              </a:ext>
            </a:extLst>
          </p:cNvPr>
          <p:cNvPicPr>
            <a:picLocks noGrp="1" noChangeAspect="1"/>
          </p:cNvPicPr>
          <p:nvPr>
            <p:ph idx="1"/>
          </p:nvPr>
        </p:nvPicPr>
        <p:blipFill>
          <a:blip r:embed="rId2"/>
          <a:stretch>
            <a:fillRect/>
          </a:stretch>
        </p:blipFill>
        <p:spPr>
          <a:xfrm>
            <a:off x="718141" y="1575731"/>
            <a:ext cx="1992037" cy="1992037"/>
          </a:xfrm>
        </p:spPr>
      </p:pic>
      <p:sp>
        <p:nvSpPr>
          <p:cNvPr id="4" name="Slide Number Placeholder 3">
            <a:extLst>
              <a:ext uri="{FF2B5EF4-FFF2-40B4-BE49-F238E27FC236}">
                <a16:creationId xmlns:a16="http://schemas.microsoft.com/office/drawing/2014/main" id="{9317A9E2-4CCF-2C00-E58F-D06E95395C4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
        <p:nvSpPr>
          <p:cNvPr id="9" name="TextBox 8">
            <a:extLst>
              <a:ext uri="{FF2B5EF4-FFF2-40B4-BE49-F238E27FC236}">
                <a16:creationId xmlns:a16="http://schemas.microsoft.com/office/drawing/2014/main" id="{CF78FEC6-0217-8A05-D09F-9CBF358BEF00}"/>
              </a:ext>
            </a:extLst>
          </p:cNvPr>
          <p:cNvSpPr txBox="1"/>
          <p:nvPr/>
        </p:nvSpPr>
        <p:spPr>
          <a:xfrm>
            <a:off x="883963" y="3774558"/>
            <a:ext cx="185884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VN" sz="1800" b="0" i="0" u="none" strike="noStrike" kern="1200" cap="none" spc="0" normalizeH="0" baseline="0" noProof="0" dirty="0">
                <a:ln>
                  <a:noFill/>
                </a:ln>
                <a:solidFill>
                  <a:prstClr val="black"/>
                </a:solidFill>
                <a:effectLst/>
                <a:uLnTx/>
                <a:uFillTx/>
                <a:latin typeface="Gill Sans MT" panose="020B0502020104020203"/>
                <a:ea typeface="+mn-ea"/>
                <a:cs typeface="+mn-cs"/>
              </a:rPr>
              <a:t>Dr. Le Duy Dung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Gill Sans MT" panose="020B0502020104020203"/>
              </a:rPr>
              <a:t>Project</a:t>
            </a:r>
            <a:r>
              <a:rPr kumimoji="0" lang="en-VN" sz="1800" b="0" i="0" u="none" strike="noStrike" kern="1200" cap="none" spc="0" normalizeH="0" baseline="0" noProof="0" dirty="0">
                <a:ln>
                  <a:noFill/>
                </a:ln>
                <a:solidFill>
                  <a:prstClr val="black"/>
                </a:solidFill>
                <a:effectLst/>
                <a:uLnTx/>
                <a:uFillTx/>
                <a:latin typeface="Gill Sans MT" panose="020B0502020104020203"/>
                <a:ea typeface="+mn-ea"/>
                <a:cs typeface="+mn-cs"/>
              </a:rPr>
              <a:t> Instructor</a:t>
            </a:r>
          </a:p>
        </p:txBody>
      </p:sp>
      <p:sp>
        <p:nvSpPr>
          <p:cNvPr id="11" name="TextBox 10">
            <a:extLst>
              <a:ext uri="{FF2B5EF4-FFF2-40B4-BE49-F238E27FC236}">
                <a16:creationId xmlns:a16="http://schemas.microsoft.com/office/drawing/2014/main" id="{A2CEAEA7-343D-F3F1-177D-3470A8B34FD8}"/>
              </a:ext>
            </a:extLst>
          </p:cNvPr>
          <p:cNvSpPr txBox="1"/>
          <p:nvPr/>
        </p:nvSpPr>
        <p:spPr>
          <a:xfrm>
            <a:off x="5931937" y="3774557"/>
            <a:ext cx="289707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Dr.</a:t>
            </a:r>
            <a:r>
              <a:rPr lang="en-US" dirty="0">
                <a:solidFill>
                  <a:prstClr val="black"/>
                </a:solidFill>
                <a:latin typeface="Gill Sans MT" panose="020B0502020104020203"/>
              </a:rPr>
              <a:t>  Van Nguyen Hung Hoang</a:t>
            </a:r>
            <a:endParaRPr kumimoji="0" lang="en-V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Gill Sans MT" panose="020B0502020104020203"/>
              </a:rPr>
              <a:t>Course Instructor</a:t>
            </a:r>
            <a:endParaRPr kumimoji="0" lang="en-V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8" name="Picture 7" descr="A person with dark hair wearing a blue shirt&#10;&#10;Description automatically generated">
            <a:extLst>
              <a:ext uri="{FF2B5EF4-FFF2-40B4-BE49-F238E27FC236}">
                <a16:creationId xmlns:a16="http://schemas.microsoft.com/office/drawing/2014/main" id="{CFD596CF-19BE-4349-34C2-B78BB57DB0C1}"/>
              </a:ext>
            </a:extLst>
          </p:cNvPr>
          <p:cNvPicPr>
            <a:picLocks noChangeAspect="1"/>
          </p:cNvPicPr>
          <p:nvPr/>
        </p:nvPicPr>
        <p:blipFill>
          <a:blip r:embed="rId3"/>
          <a:stretch>
            <a:fillRect/>
          </a:stretch>
        </p:blipFill>
        <p:spPr>
          <a:xfrm>
            <a:off x="6433824" y="1514092"/>
            <a:ext cx="1614158" cy="2053676"/>
          </a:xfrm>
          <a:prstGeom prst="rect">
            <a:avLst/>
          </a:prstGeom>
        </p:spPr>
      </p:pic>
    </p:spTree>
    <p:extLst>
      <p:ext uri="{BB962C8B-B14F-4D97-AF65-F5344CB8AC3E}">
        <p14:creationId xmlns:p14="http://schemas.microsoft.com/office/powerpoint/2010/main" val="1884814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CA07-60D9-AE62-3DE6-0120F05A05A5}"/>
              </a:ext>
            </a:extLst>
          </p:cNvPr>
          <p:cNvSpPr>
            <a:spLocks noGrp="1"/>
          </p:cNvSpPr>
          <p:nvPr>
            <p:ph type="title"/>
          </p:nvPr>
        </p:nvSpPr>
        <p:spPr/>
        <p:txBody>
          <a:bodyPr/>
          <a:lstStyle/>
          <a:p>
            <a:r>
              <a:rPr lang="en-VN" dirty="0"/>
              <a:t>Textbooks</a:t>
            </a:r>
          </a:p>
        </p:txBody>
      </p:sp>
      <p:pic>
        <p:nvPicPr>
          <p:cNvPr id="6" name="Content Placeholder 5" descr="Diagram, text&#10;&#10;Description automatically generated">
            <a:extLst>
              <a:ext uri="{FF2B5EF4-FFF2-40B4-BE49-F238E27FC236}">
                <a16:creationId xmlns:a16="http://schemas.microsoft.com/office/drawing/2014/main" id="{DEADBD2B-E6C9-7FD9-2CB5-0E89E521FBC1}"/>
              </a:ext>
            </a:extLst>
          </p:cNvPr>
          <p:cNvPicPr>
            <a:picLocks noGrp="1" noChangeAspect="1"/>
          </p:cNvPicPr>
          <p:nvPr>
            <p:ph idx="1"/>
          </p:nvPr>
        </p:nvPicPr>
        <p:blipFill>
          <a:blip r:embed="rId2"/>
          <a:stretch>
            <a:fillRect/>
          </a:stretch>
        </p:blipFill>
        <p:spPr>
          <a:xfrm>
            <a:off x="856472" y="954306"/>
            <a:ext cx="2775864" cy="3613150"/>
          </a:xfrm>
        </p:spPr>
      </p:pic>
      <p:sp>
        <p:nvSpPr>
          <p:cNvPr id="4" name="Slide Number Placeholder 3">
            <a:extLst>
              <a:ext uri="{FF2B5EF4-FFF2-40B4-BE49-F238E27FC236}">
                <a16:creationId xmlns:a16="http://schemas.microsoft.com/office/drawing/2014/main" id="{132CE3CA-9C41-F9FE-7807-BEBE2892E9C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
        <p:nvSpPr>
          <p:cNvPr id="7" name="TextBox 6">
            <a:extLst>
              <a:ext uri="{FF2B5EF4-FFF2-40B4-BE49-F238E27FC236}">
                <a16:creationId xmlns:a16="http://schemas.microsoft.com/office/drawing/2014/main" id="{97A7A0D1-DC30-FFFF-3089-D6AA73D3843F}"/>
              </a:ext>
            </a:extLst>
          </p:cNvPr>
          <p:cNvSpPr txBox="1"/>
          <p:nvPr/>
        </p:nvSpPr>
        <p:spPr>
          <a:xfrm>
            <a:off x="590551" y="4545885"/>
            <a:ext cx="35353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hlinkClick r:id="rId3"/>
              </a:rPr>
              <a:t>https://abseil.io/resources/swe-book</a:t>
            </a:r>
            <a:endParaRPr kumimoji="0" lang="en-V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9" name="Picture 8" descr="Text&#10;&#10;Description automatically generated">
            <a:extLst>
              <a:ext uri="{FF2B5EF4-FFF2-40B4-BE49-F238E27FC236}">
                <a16:creationId xmlns:a16="http://schemas.microsoft.com/office/drawing/2014/main" id="{608D66BE-2BB1-EC82-EBF4-2AD1A050BCF0}"/>
              </a:ext>
            </a:extLst>
          </p:cNvPr>
          <p:cNvPicPr>
            <a:picLocks noChangeAspect="1"/>
          </p:cNvPicPr>
          <p:nvPr/>
        </p:nvPicPr>
        <p:blipFill>
          <a:blip r:embed="rId4"/>
          <a:stretch>
            <a:fillRect/>
          </a:stretch>
        </p:blipFill>
        <p:spPr>
          <a:xfrm>
            <a:off x="5511664" y="954306"/>
            <a:ext cx="2775864" cy="3435475"/>
          </a:xfrm>
          <a:prstGeom prst="rect">
            <a:avLst/>
          </a:prstGeom>
        </p:spPr>
      </p:pic>
      <p:sp>
        <p:nvSpPr>
          <p:cNvPr id="10" name="TextBox 9">
            <a:extLst>
              <a:ext uri="{FF2B5EF4-FFF2-40B4-BE49-F238E27FC236}">
                <a16:creationId xmlns:a16="http://schemas.microsoft.com/office/drawing/2014/main" id="{502C6B5C-4EC1-64BB-310E-7EF24A1092DE}"/>
              </a:ext>
            </a:extLst>
          </p:cNvPr>
          <p:cNvSpPr txBox="1"/>
          <p:nvPr/>
        </p:nvSpPr>
        <p:spPr>
          <a:xfrm>
            <a:off x="5257767" y="4544937"/>
            <a:ext cx="3509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Printed and e-book (</a:t>
            </a:r>
            <a:r>
              <a:rPr kumimoji="0" lang="en-US" sz="1800" b="0" i="0" u="none" strike="noStrike" kern="1200" cap="none" spc="0" normalizeH="0" baseline="0" noProof="0" dirty="0" err="1">
                <a:ln>
                  <a:noFill/>
                </a:ln>
                <a:solidFill>
                  <a:prstClr val="black"/>
                </a:solidFill>
                <a:effectLst/>
                <a:uLnTx/>
                <a:uFillTx/>
                <a:latin typeface="Gill Sans MT" panose="020B0502020104020203"/>
                <a:ea typeface="+mn-ea"/>
                <a:cs typeface="+mn-cs"/>
              </a:rPr>
              <a:t>VinUni</a:t>
            </a: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 library)</a:t>
            </a:r>
            <a:endParaRPr kumimoji="0" lang="en-V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46603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CA07-60D9-AE62-3DE6-0120F05A05A5}"/>
              </a:ext>
            </a:extLst>
          </p:cNvPr>
          <p:cNvSpPr>
            <a:spLocks noGrp="1"/>
          </p:cNvSpPr>
          <p:nvPr>
            <p:ph type="title"/>
          </p:nvPr>
        </p:nvSpPr>
        <p:spPr/>
        <p:txBody>
          <a:bodyPr/>
          <a:lstStyle/>
          <a:p>
            <a:r>
              <a:rPr lang="en-US" dirty="0"/>
              <a:t>Teaching plan</a:t>
            </a:r>
            <a:endParaRPr lang="en-VN" dirty="0"/>
          </a:p>
        </p:txBody>
      </p:sp>
      <p:sp>
        <p:nvSpPr>
          <p:cNvPr id="4" name="Slide Number Placeholder 3">
            <a:extLst>
              <a:ext uri="{FF2B5EF4-FFF2-40B4-BE49-F238E27FC236}">
                <a16:creationId xmlns:a16="http://schemas.microsoft.com/office/drawing/2014/main" id="{132CE3CA-9C41-F9FE-7807-BEBE2892E9C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
        <p:nvSpPr>
          <p:cNvPr id="5" name="Content Placeholder 4">
            <a:extLst>
              <a:ext uri="{FF2B5EF4-FFF2-40B4-BE49-F238E27FC236}">
                <a16:creationId xmlns:a16="http://schemas.microsoft.com/office/drawing/2014/main" id="{27000345-7844-9BC4-8D51-973011D8C23A}"/>
              </a:ext>
            </a:extLst>
          </p:cNvPr>
          <p:cNvSpPr>
            <a:spLocks noGrp="1"/>
          </p:cNvSpPr>
          <p:nvPr>
            <p:ph idx="1"/>
          </p:nvPr>
        </p:nvSpPr>
        <p:spPr>
          <a:xfrm>
            <a:off x="590551" y="1098733"/>
            <a:ext cx="8039100" cy="3613149"/>
          </a:xfrm>
        </p:spPr>
        <p:txBody>
          <a:bodyPr/>
          <a:lstStyle/>
          <a:p>
            <a:r>
              <a:rPr lang="en-US" dirty="0">
                <a:hlinkClick r:id="rId2"/>
              </a:rPr>
              <a:t>Software Construction (instructure.com)</a:t>
            </a:r>
            <a:r>
              <a:rPr lang="en-US" dirty="0"/>
              <a:t> </a:t>
            </a:r>
          </a:p>
        </p:txBody>
      </p:sp>
      <p:pic>
        <p:nvPicPr>
          <p:cNvPr id="11" name="Picture 10">
            <a:extLst>
              <a:ext uri="{FF2B5EF4-FFF2-40B4-BE49-F238E27FC236}">
                <a16:creationId xmlns:a16="http://schemas.microsoft.com/office/drawing/2014/main" id="{477585D0-F7B1-A469-2EA7-19D18072485B}"/>
              </a:ext>
            </a:extLst>
          </p:cNvPr>
          <p:cNvPicPr>
            <a:picLocks noChangeAspect="1"/>
          </p:cNvPicPr>
          <p:nvPr/>
        </p:nvPicPr>
        <p:blipFill>
          <a:blip r:embed="rId3"/>
          <a:stretch>
            <a:fillRect/>
          </a:stretch>
        </p:blipFill>
        <p:spPr>
          <a:xfrm>
            <a:off x="3048000" y="2002123"/>
            <a:ext cx="5881687" cy="2198401"/>
          </a:xfrm>
          <a:prstGeom prst="rect">
            <a:avLst/>
          </a:prstGeom>
        </p:spPr>
      </p:pic>
    </p:spTree>
    <p:extLst>
      <p:ext uri="{BB962C8B-B14F-4D97-AF65-F5344CB8AC3E}">
        <p14:creationId xmlns:p14="http://schemas.microsoft.com/office/powerpoint/2010/main" val="697682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837AC-E1B9-091D-1CA0-6BDED3189C31}"/>
              </a:ext>
            </a:extLst>
          </p:cNvPr>
          <p:cNvSpPr>
            <a:spLocks noGrp="1"/>
          </p:cNvSpPr>
          <p:nvPr>
            <p:ph type="title"/>
          </p:nvPr>
        </p:nvSpPr>
        <p:spPr/>
        <p:txBody>
          <a:bodyPr/>
          <a:lstStyle/>
          <a:p>
            <a:r>
              <a:rPr lang="en-VN" dirty="0"/>
              <a:t>Assessement</a:t>
            </a:r>
          </a:p>
        </p:txBody>
      </p:sp>
      <p:sp>
        <p:nvSpPr>
          <p:cNvPr id="4" name="Slide Number Placeholder 3">
            <a:extLst>
              <a:ext uri="{FF2B5EF4-FFF2-40B4-BE49-F238E27FC236}">
                <a16:creationId xmlns:a16="http://schemas.microsoft.com/office/drawing/2014/main" id="{1BF9CEFD-4415-4258-9127-77C191F296C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vi" sz="825" b="1" i="0" u="none" strike="noStrike" kern="1200" cap="none" spc="0" normalizeH="0" baseline="0" noProof="0" smtClean="0">
                <a:ln>
                  <a:noFill/>
                </a:ln>
                <a:solidFill>
                  <a:srgbClr val="FFFFFF"/>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vi" sz="825" b="1" i="0" u="none" strike="noStrike" kern="1200" cap="none" spc="0" normalizeH="0" baseline="0" noProof="0">
              <a:ln>
                <a:noFill/>
              </a:ln>
              <a:solidFill>
                <a:srgbClr val="FFFFFF"/>
              </a:solidFill>
              <a:effectLst/>
              <a:uLnTx/>
              <a:uFillTx/>
              <a:latin typeface="Tahoma" panose="020B0604030504040204" pitchFamily="34" charset="0"/>
              <a:ea typeface="+mn-ea"/>
              <a:cs typeface="+mn-cs"/>
            </a:endParaRPr>
          </a:p>
        </p:txBody>
      </p:sp>
      <p:sp>
        <p:nvSpPr>
          <p:cNvPr id="6" name="Rectangle 5">
            <a:extLst>
              <a:ext uri="{FF2B5EF4-FFF2-40B4-BE49-F238E27FC236}">
                <a16:creationId xmlns:a16="http://schemas.microsoft.com/office/drawing/2014/main" id="{CD287A35-38C7-0A8F-3BFC-1E28FDE2C6AA}"/>
              </a:ext>
            </a:extLst>
          </p:cNvPr>
          <p:cNvSpPr/>
          <p:nvPr/>
        </p:nvSpPr>
        <p:spPr>
          <a:xfrm>
            <a:off x="4961613" y="3347499"/>
            <a:ext cx="691763" cy="4611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25 %</a:t>
            </a:r>
          </a:p>
        </p:txBody>
      </p:sp>
      <p:sp>
        <p:nvSpPr>
          <p:cNvPr id="7" name="Rectangle 6">
            <a:extLst>
              <a:ext uri="{FF2B5EF4-FFF2-40B4-BE49-F238E27FC236}">
                <a16:creationId xmlns:a16="http://schemas.microsoft.com/office/drawing/2014/main" id="{09EC0B68-7DC8-1B22-CDE2-1D477DEF6542}"/>
              </a:ext>
            </a:extLst>
          </p:cNvPr>
          <p:cNvSpPr/>
          <p:nvPr/>
        </p:nvSpPr>
        <p:spPr>
          <a:xfrm>
            <a:off x="4961612" y="3907152"/>
            <a:ext cx="691763" cy="4611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40 %</a:t>
            </a:r>
          </a:p>
        </p:txBody>
      </p:sp>
      <p:sp>
        <p:nvSpPr>
          <p:cNvPr id="8" name="Rectangle 7">
            <a:extLst>
              <a:ext uri="{FF2B5EF4-FFF2-40B4-BE49-F238E27FC236}">
                <a16:creationId xmlns:a16="http://schemas.microsoft.com/office/drawing/2014/main" id="{8F39083C-3A6C-D705-C30B-86449F761018}"/>
              </a:ext>
            </a:extLst>
          </p:cNvPr>
          <p:cNvSpPr/>
          <p:nvPr/>
        </p:nvSpPr>
        <p:spPr>
          <a:xfrm>
            <a:off x="4961611" y="2833657"/>
            <a:ext cx="691763" cy="4611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20 %</a:t>
            </a:r>
          </a:p>
        </p:txBody>
      </p:sp>
      <p:pic>
        <p:nvPicPr>
          <p:cNvPr id="11" name="Picture 10">
            <a:extLst>
              <a:ext uri="{FF2B5EF4-FFF2-40B4-BE49-F238E27FC236}">
                <a16:creationId xmlns:a16="http://schemas.microsoft.com/office/drawing/2014/main" id="{3B8B0E9D-9394-C7EF-A60F-E0C5209FBE53}"/>
              </a:ext>
            </a:extLst>
          </p:cNvPr>
          <p:cNvPicPr>
            <a:picLocks noChangeAspect="1"/>
          </p:cNvPicPr>
          <p:nvPr/>
        </p:nvPicPr>
        <p:blipFill>
          <a:blip r:embed="rId2"/>
          <a:stretch>
            <a:fillRect/>
          </a:stretch>
        </p:blipFill>
        <p:spPr>
          <a:xfrm>
            <a:off x="3551641" y="920751"/>
            <a:ext cx="2549261" cy="3814355"/>
          </a:xfrm>
          <a:prstGeom prst="rect">
            <a:avLst/>
          </a:prstGeom>
        </p:spPr>
      </p:pic>
    </p:spTree>
    <p:extLst>
      <p:ext uri="{BB962C8B-B14F-4D97-AF65-F5344CB8AC3E}">
        <p14:creationId xmlns:p14="http://schemas.microsoft.com/office/powerpoint/2010/main" val="2463079416"/>
      </p:ext>
    </p:extLst>
  </p:cSld>
  <p:clrMapOvr>
    <a:masterClrMapping/>
  </p:clrMapOvr>
</p:sld>
</file>

<file path=ppt/theme/theme1.xml><?xml version="1.0" encoding="utf-8"?>
<a:theme xmlns:a="http://schemas.openxmlformats.org/drawingml/2006/main" name="Parce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vinuni ppt template-final" id="{F26EDCBE-B665-4A8C-A825-767C4D079E0D}" vid="{4627A262-9E54-4023-A392-A848229F687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vinuni ppt template-final</Template>
  <TotalTime>4993</TotalTime>
  <Words>3622</Words>
  <Application>Microsoft Office PowerPoint</Application>
  <PresentationFormat>On-screen Show (16:9)</PresentationFormat>
  <Paragraphs>365</Paragraphs>
  <Slides>55</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Angsana New</vt:lpstr>
      <vt:lpstr>Arial</vt:lpstr>
      <vt:lpstr>Calibri</vt:lpstr>
      <vt:lpstr>Cambria</vt:lpstr>
      <vt:lpstr>Courier New</vt:lpstr>
      <vt:lpstr>Gill Sans MT</vt:lpstr>
      <vt:lpstr>inherit</vt:lpstr>
      <vt:lpstr>Lato</vt:lpstr>
      <vt:lpstr>Linux Libertine</vt:lpstr>
      <vt:lpstr>system-ui</vt:lpstr>
      <vt:lpstr>Tahoma</vt:lpstr>
      <vt:lpstr>Times New Roman</vt:lpstr>
      <vt:lpstr>Wingdings</vt:lpstr>
      <vt:lpstr>Parcel</vt:lpstr>
      <vt:lpstr>PowerPoint Presentation</vt:lpstr>
      <vt:lpstr>Motivation</vt:lpstr>
      <vt:lpstr>Motivation</vt:lpstr>
      <vt:lpstr>Motivation</vt:lpstr>
      <vt:lpstr>COMP2030</vt:lpstr>
      <vt:lpstr>Teaching Team</vt:lpstr>
      <vt:lpstr>Textbooks</vt:lpstr>
      <vt:lpstr>Teaching plan</vt:lpstr>
      <vt:lpstr>Assessement</vt:lpstr>
      <vt:lpstr>Component 1: Class participation</vt:lpstr>
      <vt:lpstr>Component 2: Team Presentation</vt:lpstr>
      <vt:lpstr>Component 2: Team Presentation</vt:lpstr>
      <vt:lpstr>Component 3: ASSIGNMENT</vt:lpstr>
      <vt:lpstr>Component 4: Midterm Exam</vt:lpstr>
      <vt:lpstr>COMPONENT 5: Team Project</vt:lpstr>
      <vt:lpstr>COMPONENT 5: Team Project</vt:lpstr>
      <vt:lpstr>COMPONENT 5: Team Project</vt:lpstr>
      <vt:lpstr>COMPONENT 5: Team Project</vt:lpstr>
      <vt:lpstr>COMPONENT 5: Team Project</vt:lpstr>
      <vt:lpstr>What’s Licking good?</vt:lpstr>
      <vt:lpstr>Late SubmiSSION POLICY</vt:lpstr>
      <vt:lpstr>Late SubmiSSION POLICY</vt:lpstr>
      <vt:lpstr>PERSONAL DEVICES</vt:lpstr>
      <vt:lpstr>PowerPoint Presentation</vt:lpstr>
      <vt:lpstr>PowerPoint Presentation</vt:lpstr>
      <vt:lpstr>PowerPoint Presentation</vt:lpstr>
      <vt:lpstr>Cookbook</vt:lpstr>
      <vt:lpstr>PowerPoint Presentation</vt:lpstr>
      <vt:lpstr>Cookbook</vt:lpstr>
      <vt:lpstr>Nature of Software – Defining Software</vt:lpstr>
      <vt:lpstr>Example – Library Management System</vt:lpstr>
      <vt:lpstr>What is Software?</vt:lpstr>
      <vt:lpstr>Wear vs. Deterioration</vt:lpstr>
      <vt:lpstr>Software Application DOMAINS</vt:lpstr>
      <vt:lpstr>Legacy Software</vt:lpstr>
      <vt:lpstr>Course Objective</vt:lpstr>
      <vt:lpstr>COMP2030</vt:lpstr>
      <vt:lpstr>SUCCESS STORY of SW Development</vt:lpstr>
      <vt:lpstr>Failure STORY – BOEING 737 MAX (2017) </vt:lpstr>
      <vt:lpstr>TakeAways</vt:lpstr>
      <vt:lpstr>THEMES of the COURSE</vt:lpstr>
      <vt:lpstr>What is Software Engineering?</vt:lpstr>
      <vt:lpstr>DiSCUSSION</vt:lpstr>
      <vt:lpstr>TextBook Definitions</vt:lpstr>
      <vt:lpstr>Essence of Software Engineering Practice</vt:lpstr>
      <vt:lpstr>1. Understand the Problem</vt:lpstr>
      <vt:lpstr>2. Plan a Solution</vt:lpstr>
      <vt:lpstr>3. Carryout the Plan</vt:lpstr>
      <vt:lpstr>4. Examine the Result</vt:lpstr>
      <vt:lpstr>PowerPoint Presentation</vt:lpstr>
      <vt:lpstr>Hooker’s General Principles</vt:lpstr>
      <vt:lpstr>Reading Assignment</vt:lpstr>
      <vt:lpstr>Follow-up QUestions</vt:lpstr>
      <vt:lpstr>Lecture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Dũng Hà</cp:lastModifiedBy>
  <cp:revision>51</cp:revision>
  <dcterms:modified xsi:type="dcterms:W3CDTF">2024-11-03T14:41:12Z</dcterms:modified>
</cp:coreProperties>
</file>